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69"/>
  </p:notesMasterIdLst>
  <p:sldIdLst>
    <p:sldId id="256" r:id="rId2"/>
    <p:sldId id="320" r:id="rId3"/>
    <p:sldId id="502" r:id="rId4"/>
    <p:sldId id="327" r:id="rId5"/>
    <p:sldId id="503" r:id="rId6"/>
    <p:sldId id="391" r:id="rId7"/>
    <p:sldId id="504" r:id="rId8"/>
    <p:sldId id="325" r:id="rId9"/>
    <p:sldId id="431" r:id="rId10"/>
    <p:sldId id="392" r:id="rId11"/>
    <p:sldId id="507" r:id="rId12"/>
    <p:sldId id="506" r:id="rId13"/>
    <p:sldId id="505" r:id="rId14"/>
    <p:sldId id="508" r:id="rId15"/>
    <p:sldId id="509" r:id="rId16"/>
    <p:sldId id="510" r:id="rId17"/>
    <p:sldId id="511" r:id="rId18"/>
    <p:sldId id="512" r:id="rId19"/>
    <p:sldId id="513" r:id="rId20"/>
    <p:sldId id="338" r:id="rId21"/>
    <p:sldId id="425" r:id="rId22"/>
    <p:sldId id="426" r:id="rId23"/>
    <p:sldId id="427" r:id="rId24"/>
    <p:sldId id="428" r:id="rId25"/>
    <p:sldId id="396" r:id="rId26"/>
    <p:sldId id="397" r:id="rId27"/>
    <p:sldId id="398" r:id="rId28"/>
    <p:sldId id="402" r:id="rId29"/>
    <p:sldId id="404" r:id="rId30"/>
    <p:sldId id="406" r:id="rId31"/>
    <p:sldId id="407" r:id="rId32"/>
    <p:sldId id="408" r:id="rId33"/>
    <p:sldId id="409" r:id="rId34"/>
    <p:sldId id="410" r:id="rId35"/>
    <p:sldId id="411" r:id="rId36"/>
    <p:sldId id="413" r:id="rId37"/>
    <p:sldId id="414" r:id="rId38"/>
    <p:sldId id="415" r:id="rId39"/>
    <p:sldId id="416" r:id="rId40"/>
    <p:sldId id="418" r:id="rId41"/>
    <p:sldId id="419" r:id="rId42"/>
    <p:sldId id="420" r:id="rId43"/>
    <p:sldId id="421" r:id="rId44"/>
    <p:sldId id="422" r:id="rId45"/>
    <p:sldId id="440" r:id="rId46"/>
    <p:sldId id="515" r:id="rId47"/>
    <p:sldId id="516" r:id="rId48"/>
    <p:sldId id="517" r:id="rId49"/>
    <p:sldId id="518" r:id="rId50"/>
    <p:sldId id="519" r:id="rId51"/>
    <p:sldId id="520" r:id="rId52"/>
    <p:sldId id="258" r:id="rId53"/>
    <p:sldId id="259" r:id="rId54"/>
    <p:sldId id="260" r:id="rId55"/>
    <p:sldId id="261" r:id="rId56"/>
    <p:sldId id="262" r:id="rId57"/>
    <p:sldId id="522" r:id="rId58"/>
    <p:sldId id="523" r:id="rId59"/>
    <p:sldId id="524" r:id="rId60"/>
    <p:sldId id="525" r:id="rId61"/>
    <p:sldId id="521" r:id="rId62"/>
    <p:sldId id="441" r:id="rId63"/>
    <p:sldId id="442" r:id="rId64"/>
    <p:sldId id="498" r:id="rId65"/>
    <p:sldId id="501" r:id="rId66"/>
    <p:sldId id="429" r:id="rId67"/>
    <p:sldId id="436" r:id="rId6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9900"/>
    <a:srgbClr val="002D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74" autoAdjust="0"/>
    <p:restoredTop sz="94660"/>
  </p:normalViewPr>
  <p:slideViewPr>
    <p:cSldViewPr snapToObjects="1">
      <p:cViewPr varScale="1">
        <p:scale>
          <a:sx n="109" d="100"/>
          <a:sy n="109" d="100"/>
        </p:scale>
        <p:origin x="200"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F801C6-4C91-E641-AE61-709CC6E848E1}" type="doc">
      <dgm:prSet loTypeId="urn:microsoft.com/office/officeart/2005/8/layout/cycle2" loCatId="" qsTypeId="urn:microsoft.com/office/officeart/2005/8/quickstyle/simple1" qsCatId="simple" csTypeId="urn:microsoft.com/office/officeart/2005/8/colors/colorful1" csCatId="colorful" phldr="1"/>
      <dgm:spPr/>
      <dgm:t>
        <a:bodyPr/>
        <a:lstStyle/>
        <a:p>
          <a:endParaRPr lang="en-US"/>
        </a:p>
      </dgm:t>
    </dgm:pt>
    <dgm:pt modelId="{86693755-A3AC-9749-BE7E-FD544B97C074}">
      <dgm:prSet phldrT="[Text]" custT="1"/>
      <dgm:spPr/>
      <dgm:t>
        <a:bodyPr/>
        <a:lstStyle/>
        <a:p>
          <a:pPr algn="ctr"/>
          <a:r>
            <a:rPr lang="pt-BR" sz="1200" b="1" i="1"/>
            <a:t>Abertura ao novo </a:t>
          </a:r>
          <a:endParaRPr lang="en-US" sz="1200" dirty="0"/>
        </a:p>
      </dgm:t>
    </dgm:pt>
    <dgm:pt modelId="{1AD192A1-7F5F-464D-A7A8-E972C78F9496}" type="parTrans" cxnId="{AFE696DF-7A7A-644C-ADBC-B559964C3E04}">
      <dgm:prSet/>
      <dgm:spPr/>
      <dgm:t>
        <a:bodyPr/>
        <a:lstStyle/>
        <a:p>
          <a:endParaRPr lang="en-US" sz="1200"/>
        </a:p>
      </dgm:t>
    </dgm:pt>
    <dgm:pt modelId="{0C3492A0-8399-7F4F-9EC9-B72ADAE0A120}" type="sibTrans" cxnId="{AFE696DF-7A7A-644C-ADBC-B559964C3E04}">
      <dgm:prSet custT="1"/>
      <dgm:spPr/>
      <dgm:t>
        <a:bodyPr/>
        <a:lstStyle/>
        <a:p>
          <a:endParaRPr lang="en-US" sz="1200"/>
        </a:p>
      </dgm:t>
    </dgm:pt>
    <dgm:pt modelId="{A674F911-B577-FD49-AE92-0DA27E5FAA37}">
      <dgm:prSet phldrT="[Text]" custT="1"/>
      <dgm:spPr/>
      <dgm:t>
        <a:bodyPr/>
        <a:lstStyle/>
        <a:p>
          <a:pPr algn="ctr"/>
          <a:r>
            <a:rPr lang="pt-BR" sz="1200" b="1" dirty="0"/>
            <a:t>Curiosidade para aprender</a:t>
          </a:r>
          <a:endParaRPr lang="en-US" sz="1200" dirty="0"/>
        </a:p>
      </dgm:t>
    </dgm:pt>
    <dgm:pt modelId="{EB96BF83-F39C-2B45-9CAA-F60C0E9BEF69}" type="parTrans" cxnId="{6746E4C5-CDFA-BE48-841F-E9066C23B0D3}">
      <dgm:prSet/>
      <dgm:spPr/>
      <dgm:t>
        <a:bodyPr/>
        <a:lstStyle/>
        <a:p>
          <a:endParaRPr lang="en-US" sz="1200"/>
        </a:p>
      </dgm:t>
    </dgm:pt>
    <dgm:pt modelId="{C79FA211-A964-034C-A5CF-196252C342E3}" type="sibTrans" cxnId="{6746E4C5-CDFA-BE48-841F-E9066C23B0D3}">
      <dgm:prSet/>
      <dgm:spPr/>
      <dgm:t>
        <a:bodyPr/>
        <a:lstStyle/>
        <a:p>
          <a:endParaRPr lang="en-US" sz="1200"/>
        </a:p>
      </dgm:t>
    </dgm:pt>
    <dgm:pt modelId="{B9E4DC65-A41B-764E-ABDE-15F8016ADDFC}">
      <dgm:prSet phldrT="[Text]" custT="1"/>
      <dgm:spPr/>
      <dgm:t>
        <a:bodyPr/>
        <a:lstStyle/>
        <a:p>
          <a:pPr algn="ctr"/>
          <a:r>
            <a:rPr lang="pt-BR" sz="1200" b="1" i="1" dirty="0"/>
            <a:t>Autogestão </a:t>
          </a:r>
          <a:endParaRPr lang="en-US" sz="1200" dirty="0"/>
        </a:p>
      </dgm:t>
    </dgm:pt>
    <dgm:pt modelId="{CEE231B1-630F-3641-9274-879A07ECED30}" type="parTrans" cxnId="{3FE7AF61-B2EE-CD4F-9A64-7AEDD8FFF978}">
      <dgm:prSet/>
      <dgm:spPr/>
      <dgm:t>
        <a:bodyPr/>
        <a:lstStyle/>
        <a:p>
          <a:endParaRPr lang="en-US" sz="1200"/>
        </a:p>
      </dgm:t>
    </dgm:pt>
    <dgm:pt modelId="{8FB6B917-CDEE-314D-8F12-9C5250F872B0}" type="sibTrans" cxnId="{3FE7AF61-B2EE-CD4F-9A64-7AEDD8FFF978}">
      <dgm:prSet custT="1"/>
      <dgm:spPr/>
      <dgm:t>
        <a:bodyPr/>
        <a:lstStyle/>
        <a:p>
          <a:endParaRPr lang="en-US" sz="1200"/>
        </a:p>
      </dgm:t>
    </dgm:pt>
    <dgm:pt modelId="{535F33B1-0053-A94E-B97E-955471BBEB43}">
      <dgm:prSet custT="1"/>
      <dgm:spPr/>
      <dgm:t>
        <a:bodyPr/>
        <a:lstStyle/>
        <a:p>
          <a:pPr algn="ctr"/>
          <a:r>
            <a:rPr lang="pt-BR" sz="1200" b="1" i="1"/>
            <a:t>Amabilidade</a:t>
          </a:r>
          <a:endParaRPr lang="en-US" sz="1200" dirty="0"/>
        </a:p>
      </dgm:t>
    </dgm:pt>
    <dgm:pt modelId="{5A6CECBC-BC1B-494E-A0AD-7F7F09E9FDEA}" type="parTrans" cxnId="{F2335EFC-E25A-3F40-A8BA-ABAA54315B66}">
      <dgm:prSet/>
      <dgm:spPr/>
      <dgm:t>
        <a:bodyPr/>
        <a:lstStyle/>
        <a:p>
          <a:endParaRPr lang="en-US" sz="1200"/>
        </a:p>
      </dgm:t>
    </dgm:pt>
    <dgm:pt modelId="{9DC52178-536C-F04D-B2B8-FC325A5EB2A7}" type="sibTrans" cxnId="{F2335EFC-E25A-3F40-A8BA-ABAA54315B66}">
      <dgm:prSet custT="1"/>
      <dgm:spPr/>
      <dgm:t>
        <a:bodyPr/>
        <a:lstStyle/>
        <a:p>
          <a:endParaRPr lang="en-US" sz="1200"/>
        </a:p>
      </dgm:t>
    </dgm:pt>
    <dgm:pt modelId="{B0538547-E270-C84E-962C-607805AD96F9}">
      <dgm:prSet custT="1"/>
      <dgm:spPr/>
      <dgm:t>
        <a:bodyPr/>
        <a:lstStyle/>
        <a:p>
          <a:pPr algn="ctr"/>
          <a:r>
            <a:rPr lang="pt-BR" sz="1200" b="1" dirty="0"/>
            <a:t>Determinação</a:t>
          </a:r>
          <a:endParaRPr lang="en-US" sz="1200" dirty="0"/>
        </a:p>
      </dgm:t>
    </dgm:pt>
    <dgm:pt modelId="{17372305-D348-E640-85F6-183A84CD05DE}" type="parTrans" cxnId="{B42A2658-5A3F-DF46-9486-03A257BA7961}">
      <dgm:prSet/>
      <dgm:spPr/>
      <dgm:t>
        <a:bodyPr/>
        <a:lstStyle/>
        <a:p>
          <a:endParaRPr lang="en-US" sz="1200"/>
        </a:p>
      </dgm:t>
    </dgm:pt>
    <dgm:pt modelId="{88981ABD-78F5-8A46-9BFF-CFFA8949DFFA}" type="sibTrans" cxnId="{B42A2658-5A3F-DF46-9486-03A257BA7961}">
      <dgm:prSet/>
      <dgm:spPr/>
      <dgm:t>
        <a:bodyPr/>
        <a:lstStyle/>
        <a:p>
          <a:endParaRPr lang="en-US" sz="1200"/>
        </a:p>
      </dgm:t>
    </dgm:pt>
    <dgm:pt modelId="{698EB92F-E3DA-EF48-9866-B6ECF4034FE9}">
      <dgm:prSet custT="1"/>
      <dgm:spPr/>
      <dgm:t>
        <a:bodyPr/>
        <a:lstStyle/>
        <a:p>
          <a:pPr algn="ctr"/>
          <a:r>
            <a:rPr lang="pt-BR" sz="1200" b="1" dirty="0"/>
            <a:t>Organização</a:t>
          </a:r>
          <a:endParaRPr lang="en-US" sz="1200" dirty="0"/>
        </a:p>
      </dgm:t>
    </dgm:pt>
    <dgm:pt modelId="{BBB60AF1-26F3-B142-9A76-E6AD8EA389C9}" type="parTrans" cxnId="{D65DE0E7-6F1B-2546-9F85-D0559BFD0B0A}">
      <dgm:prSet/>
      <dgm:spPr/>
      <dgm:t>
        <a:bodyPr/>
        <a:lstStyle/>
        <a:p>
          <a:endParaRPr lang="en-US" sz="1200"/>
        </a:p>
      </dgm:t>
    </dgm:pt>
    <dgm:pt modelId="{D1E3C8C2-C8F9-3648-B86B-6604F4A8D2BA}" type="sibTrans" cxnId="{D65DE0E7-6F1B-2546-9F85-D0559BFD0B0A}">
      <dgm:prSet/>
      <dgm:spPr/>
      <dgm:t>
        <a:bodyPr/>
        <a:lstStyle/>
        <a:p>
          <a:endParaRPr lang="en-US" sz="1200"/>
        </a:p>
      </dgm:t>
    </dgm:pt>
    <dgm:pt modelId="{8DBC6CCA-BB0E-874E-B21C-276AEB072C69}">
      <dgm:prSet custT="1"/>
      <dgm:spPr/>
      <dgm:t>
        <a:bodyPr/>
        <a:lstStyle/>
        <a:p>
          <a:pPr algn="ctr"/>
          <a:r>
            <a:rPr lang="pt-BR" sz="1200" b="1" dirty="0"/>
            <a:t>Foco</a:t>
          </a:r>
          <a:endParaRPr lang="en-US" sz="1200" dirty="0"/>
        </a:p>
      </dgm:t>
    </dgm:pt>
    <dgm:pt modelId="{FD997EBF-1A3F-1F4A-925D-26545BCFB40A}" type="parTrans" cxnId="{43491E8D-5BED-B54D-9031-6AC9748436F3}">
      <dgm:prSet/>
      <dgm:spPr/>
      <dgm:t>
        <a:bodyPr/>
        <a:lstStyle/>
        <a:p>
          <a:endParaRPr lang="en-US" sz="1200"/>
        </a:p>
      </dgm:t>
    </dgm:pt>
    <dgm:pt modelId="{57FA1115-029F-DB4D-92D5-7CA03E7F155C}" type="sibTrans" cxnId="{43491E8D-5BED-B54D-9031-6AC9748436F3}">
      <dgm:prSet/>
      <dgm:spPr/>
      <dgm:t>
        <a:bodyPr/>
        <a:lstStyle/>
        <a:p>
          <a:endParaRPr lang="en-US" sz="1200"/>
        </a:p>
      </dgm:t>
    </dgm:pt>
    <dgm:pt modelId="{5EDD5C02-6FCE-3045-9462-5320BA7DFAA9}">
      <dgm:prSet custT="1"/>
      <dgm:spPr/>
      <dgm:t>
        <a:bodyPr/>
        <a:lstStyle/>
        <a:p>
          <a:pPr algn="ctr"/>
          <a:r>
            <a:rPr lang="pt-BR" sz="1200" b="1" dirty="0"/>
            <a:t>Persistência</a:t>
          </a:r>
          <a:endParaRPr lang="en-US" sz="1200" dirty="0"/>
        </a:p>
      </dgm:t>
    </dgm:pt>
    <dgm:pt modelId="{9F1E340E-D0DC-C246-85FF-68E509D5CF5A}" type="parTrans" cxnId="{E856DED6-4808-CD47-8A4E-9B74401CC48D}">
      <dgm:prSet/>
      <dgm:spPr/>
      <dgm:t>
        <a:bodyPr/>
        <a:lstStyle/>
        <a:p>
          <a:endParaRPr lang="en-US" sz="1200"/>
        </a:p>
      </dgm:t>
    </dgm:pt>
    <dgm:pt modelId="{CE3D7769-6034-3147-B908-527C29408FEE}" type="sibTrans" cxnId="{E856DED6-4808-CD47-8A4E-9B74401CC48D}">
      <dgm:prSet/>
      <dgm:spPr/>
      <dgm:t>
        <a:bodyPr/>
        <a:lstStyle/>
        <a:p>
          <a:endParaRPr lang="en-US" sz="1200"/>
        </a:p>
      </dgm:t>
    </dgm:pt>
    <dgm:pt modelId="{89C810E0-8826-0C43-9BC7-F32BAB88368F}">
      <dgm:prSet custT="1"/>
      <dgm:spPr/>
      <dgm:t>
        <a:bodyPr/>
        <a:lstStyle/>
        <a:p>
          <a:pPr algn="ctr"/>
          <a:r>
            <a:rPr lang="pt-BR" sz="1200" b="1" dirty="0"/>
            <a:t>Responsabilidade</a:t>
          </a:r>
          <a:endParaRPr lang="en-US" sz="1200" dirty="0"/>
        </a:p>
      </dgm:t>
    </dgm:pt>
    <dgm:pt modelId="{4D6CB699-ADEA-1447-A6E9-607C885E77C5}" type="parTrans" cxnId="{F52040A0-EA41-764F-8AEC-2D7D4171703D}">
      <dgm:prSet/>
      <dgm:spPr/>
      <dgm:t>
        <a:bodyPr/>
        <a:lstStyle/>
        <a:p>
          <a:endParaRPr lang="en-US" sz="1200"/>
        </a:p>
      </dgm:t>
    </dgm:pt>
    <dgm:pt modelId="{9E6C9C79-1348-0944-8C91-D9106ECBBFC6}" type="sibTrans" cxnId="{F52040A0-EA41-764F-8AEC-2D7D4171703D}">
      <dgm:prSet/>
      <dgm:spPr/>
      <dgm:t>
        <a:bodyPr/>
        <a:lstStyle/>
        <a:p>
          <a:endParaRPr lang="en-US" sz="1200"/>
        </a:p>
      </dgm:t>
    </dgm:pt>
    <dgm:pt modelId="{5CB17CD4-99B3-2445-B971-B4DFED2A42C7}">
      <dgm:prSet phldrT="[Text]" custT="1"/>
      <dgm:spPr/>
      <dgm:t>
        <a:bodyPr/>
        <a:lstStyle/>
        <a:p>
          <a:pPr algn="ctr"/>
          <a:r>
            <a:rPr lang="pt-BR" sz="1200" b="1" dirty="0"/>
            <a:t>Imaginação criativa</a:t>
          </a:r>
          <a:endParaRPr lang="en-US" sz="1200" dirty="0"/>
        </a:p>
      </dgm:t>
    </dgm:pt>
    <dgm:pt modelId="{625C6EF2-0A40-A24B-9B7D-646D312046C0}" type="parTrans" cxnId="{59CE4ED4-0A22-4B4F-B579-8D754C8E0287}">
      <dgm:prSet/>
      <dgm:spPr/>
      <dgm:t>
        <a:bodyPr/>
        <a:lstStyle/>
        <a:p>
          <a:endParaRPr lang="en-US" sz="1200"/>
        </a:p>
      </dgm:t>
    </dgm:pt>
    <dgm:pt modelId="{1BD0CF62-B200-BD45-9FFC-1C6C7F377223}" type="sibTrans" cxnId="{59CE4ED4-0A22-4B4F-B579-8D754C8E0287}">
      <dgm:prSet/>
      <dgm:spPr/>
      <dgm:t>
        <a:bodyPr/>
        <a:lstStyle/>
        <a:p>
          <a:endParaRPr lang="en-US" sz="1200"/>
        </a:p>
      </dgm:t>
    </dgm:pt>
    <dgm:pt modelId="{805BD26D-CA59-0748-AFEA-2CDF685192AE}">
      <dgm:prSet phldrT="[Text]" custT="1"/>
      <dgm:spPr/>
      <dgm:t>
        <a:bodyPr/>
        <a:lstStyle/>
        <a:p>
          <a:pPr algn="ctr"/>
          <a:r>
            <a:rPr lang="pt-BR" sz="1200" b="1" dirty="0"/>
            <a:t>Interesse artístico</a:t>
          </a:r>
        </a:p>
      </dgm:t>
    </dgm:pt>
    <dgm:pt modelId="{F9A62400-3170-1544-9DA7-27686BB8FC66}" type="parTrans" cxnId="{49995E0E-4306-9040-ACF9-93E44A4D011C}">
      <dgm:prSet/>
      <dgm:spPr/>
      <dgm:t>
        <a:bodyPr/>
        <a:lstStyle/>
        <a:p>
          <a:endParaRPr lang="en-US" sz="1200"/>
        </a:p>
      </dgm:t>
    </dgm:pt>
    <dgm:pt modelId="{8FAC0596-BCC1-1941-8950-A0EB59F95729}" type="sibTrans" cxnId="{49995E0E-4306-9040-ACF9-93E44A4D011C}">
      <dgm:prSet/>
      <dgm:spPr/>
      <dgm:t>
        <a:bodyPr/>
        <a:lstStyle/>
        <a:p>
          <a:endParaRPr lang="en-US" sz="1200"/>
        </a:p>
      </dgm:t>
    </dgm:pt>
    <dgm:pt modelId="{4CD5290A-9C7F-EC48-AE49-58AB6DF4CEB1}">
      <dgm:prSet phldrT="[Text]" custT="1"/>
      <dgm:spPr/>
      <dgm:t>
        <a:bodyPr/>
        <a:lstStyle/>
        <a:p>
          <a:pPr algn="ctr"/>
          <a:r>
            <a:rPr lang="pt-BR" sz="1200" b="1" dirty="0"/>
            <a:t>Autoconfiança</a:t>
          </a:r>
          <a:endParaRPr lang="en-US" sz="1200" dirty="0"/>
        </a:p>
      </dgm:t>
    </dgm:pt>
    <dgm:pt modelId="{E8741157-51E2-7541-A7EE-B33D13205645}" type="parTrans" cxnId="{C78DF7E3-D96E-CA4D-88B2-55D6E1F1222A}">
      <dgm:prSet/>
      <dgm:spPr/>
      <dgm:t>
        <a:bodyPr/>
        <a:lstStyle/>
        <a:p>
          <a:endParaRPr lang="en-US" sz="1200"/>
        </a:p>
      </dgm:t>
    </dgm:pt>
    <dgm:pt modelId="{07D3D7ED-4DB7-5F41-ABD7-D2F4A2D7CF0B}" type="sibTrans" cxnId="{C78DF7E3-D96E-CA4D-88B2-55D6E1F1222A}">
      <dgm:prSet/>
      <dgm:spPr/>
      <dgm:t>
        <a:bodyPr/>
        <a:lstStyle/>
        <a:p>
          <a:endParaRPr lang="en-US" sz="1200"/>
        </a:p>
      </dgm:t>
    </dgm:pt>
    <dgm:pt modelId="{CFFC16E3-8727-2D47-B037-0BBCA91749F2}">
      <dgm:prSet phldrT="[Text]" custT="1"/>
      <dgm:spPr/>
      <dgm:t>
        <a:bodyPr/>
        <a:lstStyle/>
        <a:p>
          <a:pPr algn="ctr"/>
          <a:r>
            <a:rPr lang="pt-BR" sz="1200" b="1"/>
            <a:t>Tolerância à frustação</a:t>
          </a:r>
          <a:endParaRPr lang="pt-BR" sz="1200" b="1" dirty="0"/>
        </a:p>
      </dgm:t>
    </dgm:pt>
    <dgm:pt modelId="{7256F0A9-E17F-F244-963B-CA331B414965}" type="parTrans" cxnId="{66FBBFBD-FF10-4A45-A5CD-1B1F103E0FDE}">
      <dgm:prSet/>
      <dgm:spPr/>
      <dgm:t>
        <a:bodyPr/>
        <a:lstStyle/>
        <a:p>
          <a:endParaRPr lang="en-US" sz="1200"/>
        </a:p>
      </dgm:t>
    </dgm:pt>
    <dgm:pt modelId="{42FA17B5-F36F-144D-8EC2-7014EEC18019}" type="sibTrans" cxnId="{66FBBFBD-FF10-4A45-A5CD-1B1F103E0FDE}">
      <dgm:prSet/>
      <dgm:spPr/>
      <dgm:t>
        <a:bodyPr/>
        <a:lstStyle/>
        <a:p>
          <a:endParaRPr lang="en-US" sz="1200"/>
        </a:p>
      </dgm:t>
    </dgm:pt>
    <dgm:pt modelId="{D00708B6-0BA1-7549-A5BA-B3AD0EB4F1F3}">
      <dgm:prSet custT="1"/>
      <dgm:spPr/>
      <dgm:t>
        <a:bodyPr/>
        <a:lstStyle/>
        <a:p>
          <a:pPr algn="ctr"/>
          <a:r>
            <a:rPr lang="pt-BR" sz="1200" b="1" dirty="0"/>
            <a:t>Empatia</a:t>
          </a:r>
          <a:endParaRPr lang="en-US" sz="1200" dirty="0"/>
        </a:p>
      </dgm:t>
    </dgm:pt>
    <dgm:pt modelId="{A496096B-3A04-F84A-BA69-13DC915894DF}" type="parTrans" cxnId="{C048E772-CF94-6746-80AA-47267611DBD7}">
      <dgm:prSet/>
      <dgm:spPr/>
      <dgm:t>
        <a:bodyPr/>
        <a:lstStyle/>
        <a:p>
          <a:endParaRPr lang="en-US" sz="1200"/>
        </a:p>
      </dgm:t>
    </dgm:pt>
    <dgm:pt modelId="{73C74355-73C3-664B-B0F8-B912547808EF}" type="sibTrans" cxnId="{C048E772-CF94-6746-80AA-47267611DBD7}">
      <dgm:prSet/>
      <dgm:spPr/>
      <dgm:t>
        <a:bodyPr/>
        <a:lstStyle/>
        <a:p>
          <a:endParaRPr lang="en-US" sz="1200"/>
        </a:p>
      </dgm:t>
    </dgm:pt>
    <dgm:pt modelId="{DE464A75-B527-C641-B38E-5A2CC4E1E79F}">
      <dgm:prSet custT="1"/>
      <dgm:spPr/>
      <dgm:t>
        <a:bodyPr/>
        <a:lstStyle/>
        <a:p>
          <a:pPr algn="ctr"/>
          <a:r>
            <a:rPr lang="pt-BR" sz="1200" b="1" dirty="0"/>
            <a:t>Respeito</a:t>
          </a:r>
          <a:endParaRPr lang="en-US" sz="1200" dirty="0"/>
        </a:p>
      </dgm:t>
    </dgm:pt>
    <dgm:pt modelId="{D4052097-86DD-0C48-A64F-5D22F535271E}" type="parTrans" cxnId="{2159D5DC-F6DD-3246-B322-F2F9156F7214}">
      <dgm:prSet/>
      <dgm:spPr/>
      <dgm:t>
        <a:bodyPr/>
        <a:lstStyle/>
        <a:p>
          <a:endParaRPr lang="en-US" sz="1200"/>
        </a:p>
      </dgm:t>
    </dgm:pt>
    <dgm:pt modelId="{802CBA89-99EE-E545-9B70-A4E15B02A0C9}" type="sibTrans" cxnId="{2159D5DC-F6DD-3246-B322-F2F9156F7214}">
      <dgm:prSet/>
      <dgm:spPr/>
      <dgm:t>
        <a:bodyPr/>
        <a:lstStyle/>
        <a:p>
          <a:endParaRPr lang="en-US" sz="1200"/>
        </a:p>
      </dgm:t>
    </dgm:pt>
    <dgm:pt modelId="{718AE678-1873-F54F-BB8A-C159ADAEEE4B}">
      <dgm:prSet custT="1"/>
      <dgm:spPr/>
      <dgm:t>
        <a:bodyPr/>
        <a:lstStyle/>
        <a:p>
          <a:pPr algn="ctr"/>
          <a:r>
            <a:rPr lang="pt-BR" sz="1200" b="1" dirty="0"/>
            <a:t>Confiança</a:t>
          </a:r>
          <a:endParaRPr lang="en-US" sz="1200" dirty="0"/>
        </a:p>
      </dgm:t>
    </dgm:pt>
    <dgm:pt modelId="{D0D4ED71-71CE-2D41-B9EB-3AF8C2AFFDE8}" type="parTrans" cxnId="{718122EC-AC32-9845-898D-AE3153AF9B72}">
      <dgm:prSet/>
      <dgm:spPr/>
      <dgm:t>
        <a:bodyPr/>
        <a:lstStyle/>
        <a:p>
          <a:endParaRPr lang="en-US" sz="1200"/>
        </a:p>
      </dgm:t>
    </dgm:pt>
    <dgm:pt modelId="{EB5F81D7-3358-C34A-B343-68BCC7BA6DEB}" type="sibTrans" cxnId="{718122EC-AC32-9845-898D-AE3153AF9B72}">
      <dgm:prSet/>
      <dgm:spPr/>
      <dgm:t>
        <a:bodyPr/>
        <a:lstStyle/>
        <a:p>
          <a:endParaRPr lang="en-US" sz="1200"/>
        </a:p>
      </dgm:t>
    </dgm:pt>
    <dgm:pt modelId="{92885248-C8D9-F04E-8845-74C736927417}">
      <dgm:prSet custT="1"/>
      <dgm:spPr/>
      <dgm:t>
        <a:bodyPr/>
        <a:lstStyle/>
        <a:p>
          <a:pPr algn="ctr"/>
          <a:r>
            <a:rPr lang="pt-BR" sz="1200" b="1" dirty="0"/>
            <a:t>Modéstia</a:t>
          </a:r>
          <a:endParaRPr lang="en-US" sz="1200" dirty="0"/>
        </a:p>
      </dgm:t>
    </dgm:pt>
    <dgm:pt modelId="{B8C2E2DF-AFEA-8E49-A500-2E12F5D5B871}" type="parTrans" cxnId="{84CADA61-00E0-7948-A429-5ACF6DDA00F3}">
      <dgm:prSet/>
      <dgm:spPr/>
      <dgm:t>
        <a:bodyPr/>
        <a:lstStyle/>
        <a:p>
          <a:endParaRPr lang="en-US" sz="1200"/>
        </a:p>
      </dgm:t>
    </dgm:pt>
    <dgm:pt modelId="{06E230CD-FF18-CA4C-9A68-1BDCFA2DFE09}" type="sibTrans" cxnId="{84CADA61-00E0-7948-A429-5ACF6DDA00F3}">
      <dgm:prSet/>
      <dgm:spPr/>
      <dgm:t>
        <a:bodyPr/>
        <a:lstStyle/>
        <a:p>
          <a:endParaRPr lang="en-US" sz="1200"/>
        </a:p>
      </dgm:t>
    </dgm:pt>
    <dgm:pt modelId="{03F942BE-5E9E-2A4A-BD8D-833CB770648D}">
      <dgm:prSet phldrT="[Text]" custT="1"/>
      <dgm:spPr/>
      <dgm:t>
        <a:bodyPr/>
        <a:lstStyle/>
        <a:p>
          <a:pPr algn="ctr"/>
          <a:r>
            <a:rPr lang="pt-BR" sz="1200" b="1"/>
            <a:t>Tolerância ao estresse</a:t>
          </a:r>
          <a:endParaRPr lang="en-US" sz="1200" dirty="0"/>
        </a:p>
      </dgm:t>
    </dgm:pt>
    <dgm:pt modelId="{4DD6DEB0-0432-8E42-AE6C-5EA00159C80B}" type="sibTrans" cxnId="{C3E058E5-D297-F641-9654-6C9C4D9CB8EA}">
      <dgm:prSet/>
      <dgm:spPr/>
      <dgm:t>
        <a:bodyPr/>
        <a:lstStyle/>
        <a:p>
          <a:endParaRPr lang="en-US" sz="1200"/>
        </a:p>
      </dgm:t>
    </dgm:pt>
    <dgm:pt modelId="{D0C8F1C2-294E-8342-B62F-492041D506D7}" type="parTrans" cxnId="{C3E058E5-D297-F641-9654-6C9C4D9CB8EA}">
      <dgm:prSet/>
      <dgm:spPr/>
      <dgm:t>
        <a:bodyPr/>
        <a:lstStyle/>
        <a:p>
          <a:endParaRPr lang="en-US" sz="1200"/>
        </a:p>
      </dgm:t>
    </dgm:pt>
    <dgm:pt modelId="{7C3D7526-8D48-B249-8F76-BF6D7BED45BB}">
      <dgm:prSet phldrT="[Text]" custT="1"/>
      <dgm:spPr/>
      <dgm:t>
        <a:bodyPr/>
        <a:lstStyle/>
        <a:p>
          <a:pPr algn="ctr"/>
          <a:r>
            <a:rPr lang="pt-BR" sz="1200" b="1" i="1"/>
            <a:t>Resiliência emocional </a:t>
          </a:r>
          <a:endParaRPr lang="en-US" sz="1200" dirty="0"/>
        </a:p>
      </dgm:t>
    </dgm:pt>
    <dgm:pt modelId="{095AE0E3-D223-2142-8980-352CB49A6C78}" type="sibTrans" cxnId="{5AA9A423-A8F1-8C41-B8C4-19E54CE380B4}">
      <dgm:prSet custT="1"/>
      <dgm:spPr/>
      <dgm:t>
        <a:bodyPr/>
        <a:lstStyle/>
        <a:p>
          <a:endParaRPr lang="en-US" sz="1200"/>
        </a:p>
      </dgm:t>
    </dgm:pt>
    <dgm:pt modelId="{9613148C-4A16-DA47-A7DC-505B6B18D84F}" type="parTrans" cxnId="{5AA9A423-A8F1-8C41-B8C4-19E54CE380B4}">
      <dgm:prSet/>
      <dgm:spPr/>
      <dgm:t>
        <a:bodyPr/>
        <a:lstStyle/>
        <a:p>
          <a:endParaRPr lang="en-US" sz="1200"/>
        </a:p>
      </dgm:t>
    </dgm:pt>
    <dgm:pt modelId="{10DE05AF-2476-1047-825E-858E57EB2FC1}">
      <dgm:prSet phldrT="[Text]" custT="1"/>
      <dgm:spPr/>
      <dgm:t>
        <a:bodyPr/>
        <a:lstStyle/>
        <a:p>
          <a:pPr algn="ctr"/>
          <a:r>
            <a:rPr lang="pt-BR" sz="1200" b="1" dirty="0"/>
            <a:t>Entusiasmo</a:t>
          </a:r>
          <a:endParaRPr lang="en-US" sz="1200" dirty="0"/>
        </a:p>
      </dgm:t>
    </dgm:pt>
    <dgm:pt modelId="{BA4707E5-A2E4-474D-B46F-70A102B6C0C9}">
      <dgm:prSet phldrT="[Text]" custT="1"/>
      <dgm:spPr/>
      <dgm:t>
        <a:bodyPr/>
        <a:lstStyle/>
        <a:p>
          <a:pPr algn="ctr"/>
          <a:r>
            <a:rPr lang="pt-BR" sz="1200" b="1" dirty="0"/>
            <a:t>Assertividade</a:t>
          </a:r>
          <a:endParaRPr lang="en-US" sz="1200" dirty="0"/>
        </a:p>
      </dgm:t>
    </dgm:pt>
    <dgm:pt modelId="{63ECDE71-9E67-D245-85EF-DB6AE2D2C2DB}">
      <dgm:prSet phldrT="[Text]" custT="1"/>
      <dgm:spPr/>
      <dgm:t>
        <a:bodyPr/>
        <a:lstStyle/>
        <a:p>
          <a:pPr algn="ctr"/>
          <a:r>
            <a:rPr lang="pt-BR" sz="1200" b="1" dirty="0"/>
            <a:t>Iniciativa social</a:t>
          </a:r>
          <a:endParaRPr lang="en-US" sz="1200" dirty="0"/>
        </a:p>
      </dgm:t>
    </dgm:pt>
    <dgm:pt modelId="{BC9960DB-7B15-7042-BDBD-FFCBE840059C}">
      <dgm:prSet phldrT="[Text]" custT="1"/>
      <dgm:spPr/>
      <dgm:t>
        <a:bodyPr/>
        <a:lstStyle/>
        <a:p>
          <a:pPr algn="ctr"/>
          <a:r>
            <a:rPr lang="pt-BR" sz="1200" b="1" i="1"/>
            <a:t>Engajamento com os outros </a:t>
          </a:r>
          <a:endParaRPr lang="en-US" sz="1200" b="1" dirty="0"/>
        </a:p>
      </dgm:t>
    </dgm:pt>
    <dgm:pt modelId="{D4FAD091-7DF7-404F-9877-F762CD6CEE6E}" type="sibTrans" cxnId="{41F8D6A7-F23A-AC40-A3DC-4CA5CBCDCB1E}">
      <dgm:prSet custT="1"/>
      <dgm:spPr/>
      <dgm:t>
        <a:bodyPr/>
        <a:lstStyle/>
        <a:p>
          <a:endParaRPr lang="en-US" sz="1200"/>
        </a:p>
      </dgm:t>
    </dgm:pt>
    <dgm:pt modelId="{E930686A-200B-BF40-850E-44A72A09CC89}" type="parTrans" cxnId="{41F8D6A7-F23A-AC40-A3DC-4CA5CBCDCB1E}">
      <dgm:prSet/>
      <dgm:spPr/>
      <dgm:t>
        <a:bodyPr/>
        <a:lstStyle/>
        <a:p>
          <a:endParaRPr lang="en-US" sz="1200"/>
        </a:p>
      </dgm:t>
    </dgm:pt>
    <dgm:pt modelId="{0F0DA1A9-A39C-1340-AC6B-9E45BE872C62}" type="sibTrans" cxnId="{0A03F92D-B10D-9542-B95A-1CCDD27C35E3}">
      <dgm:prSet/>
      <dgm:spPr/>
      <dgm:t>
        <a:bodyPr/>
        <a:lstStyle/>
        <a:p>
          <a:endParaRPr lang="en-US" sz="1200"/>
        </a:p>
      </dgm:t>
    </dgm:pt>
    <dgm:pt modelId="{838009B1-A5E4-754B-834F-C436EE1F5622}" type="parTrans" cxnId="{0A03F92D-B10D-9542-B95A-1CCDD27C35E3}">
      <dgm:prSet/>
      <dgm:spPr/>
      <dgm:t>
        <a:bodyPr/>
        <a:lstStyle/>
        <a:p>
          <a:endParaRPr lang="en-US" sz="1200"/>
        </a:p>
      </dgm:t>
    </dgm:pt>
    <dgm:pt modelId="{ACB7C8C1-8B1E-4C4E-9AFF-ECE8AB9EC2A8}" type="sibTrans" cxnId="{8049131B-2287-1644-8B01-D60AE46D0CDD}">
      <dgm:prSet/>
      <dgm:spPr/>
      <dgm:t>
        <a:bodyPr/>
        <a:lstStyle/>
        <a:p>
          <a:endParaRPr lang="en-US" sz="1200"/>
        </a:p>
      </dgm:t>
    </dgm:pt>
    <dgm:pt modelId="{D3D440E0-D669-1A4A-8B10-27E0C4AFC7BC}" type="parTrans" cxnId="{8049131B-2287-1644-8B01-D60AE46D0CDD}">
      <dgm:prSet/>
      <dgm:spPr/>
      <dgm:t>
        <a:bodyPr/>
        <a:lstStyle/>
        <a:p>
          <a:endParaRPr lang="en-US" sz="1200"/>
        </a:p>
      </dgm:t>
    </dgm:pt>
    <dgm:pt modelId="{D6A3B8DD-2EC4-8C4B-B9C9-66599AD83B1D}" type="sibTrans" cxnId="{55267C69-28E6-FE43-85E5-0F1A1E37922F}">
      <dgm:prSet/>
      <dgm:spPr/>
      <dgm:t>
        <a:bodyPr/>
        <a:lstStyle/>
        <a:p>
          <a:endParaRPr lang="en-US" sz="1200"/>
        </a:p>
      </dgm:t>
    </dgm:pt>
    <dgm:pt modelId="{C652EAFE-C0DF-1342-B023-6AEDC0B65B99}" type="parTrans" cxnId="{55267C69-28E6-FE43-85E5-0F1A1E37922F}">
      <dgm:prSet/>
      <dgm:spPr/>
      <dgm:t>
        <a:bodyPr/>
        <a:lstStyle/>
        <a:p>
          <a:endParaRPr lang="en-US" sz="1200"/>
        </a:p>
      </dgm:t>
    </dgm:pt>
    <dgm:pt modelId="{712C1400-3499-E34A-BB4C-73DC237B0EBD}">
      <dgm:prSet custT="1"/>
      <dgm:spPr/>
      <dgm:t>
        <a:bodyPr/>
        <a:lstStyle/>
        <a:p>
          <a:r>
            <a:rPr lang="pt-BR" sz="1200" b="1"/>
            <a:t>Cren</a:t>
          </a:r>
          <a:r>
            <a:rPr lang="en-US" sz="1200" b="1"/>
            <a:t>ças de</a:t>
          </a:r>
          <a:r>
            <a:rPr lang="en-US" sz="1200" b="1" baseline="0"/>
            <a:t> crescimento e protagonismo</a:t>
          </a:r>
          <a:endParaRPr lang="pt-BR" sz="1200" dirty="0"/>
        </a:p>
      </dgm:t>
    </dgm:pt>
    <dgm:pt modelId="{F4F16BF9-4302-774B-A9AD-09A5ACD53786}" type="parTrans" cxnId="{95467D95-161E-0C42-BBFF-F7E6CE8D2B89}">
      <dgm:prSet/>
      <dgm:spPr/>
      <dgm:t>
        <a:bodyPr/>
        <a:lstStyle/>
        <a:p>
          <a:endParaRPr lang="pt-BR"/>
        </a:p>
      </dgm:t>
    </dgm:pt>
    <dgm:pt modelId="{D30E6C33-7E25-D046-A5EC-84E9EFA94CAA}" type="sibTrans" cxnId="{95467D95-161E-0C42-BBFF-F7E6CE8D2B89}">
      <dgm:prSet/>
      <dgm:spPr/>
      <dgm:t>
        <a:bodyPr/>
        <a:lstStyle/>
        <a:p>
          <a:endParaRPr lang="pt-BR"/>
        </a:p>
      </dgm:t>
    </dgm:pt>
    <dgm:pt modelId="{F2C9942D-E948-774A-AECD-2E043EE1FFFA}">
      <dgm:prSet custT="1"/>
      <dgm:spPr/>
      <dgm:t>
        <a:bodyPr/>
        <a:lstStyle/>
        <a:p>
          <a:r>
            <a:rPr lang="pt-BR" sz="1200" b="1" dirty="0" err="1"/>
            <a:t>Auto</a:t>
          </a:r>
          <a:r>
            <a:rPr lang="pt-BR" sz="1200" b="1" baseline="0" dirty="0" err="1"/>
            <a:t>percep</a:t>
          </a:r>
          <a:r>
            <a:rPr lang="en-US" sz="1200" b="1" baseline="0" dirty="0" err="1"/>
            <a:t>ção</a:t>
          </a:r>
          <a:r>
            <a:rPr lang="en-US" sz="1200" b="1" baseline="0" dirty="0"/>
            <a:t> / </a:t>
          </a:r>
          <a:r>
            <a:rPr lang="en-US" sz="1200" b="1" baseline="0" dirty="0" err="1"/>
            <a:t>Autoreflexão</a:t>
          </a:r>
          <a:endParaRPr lang="pt-BR" sz="1200" dirty="0"/>
        </a:p>
      </dgm:t>
    </dgm:pt>
    <dgm:pt modelId="{CE324E00-7025-104F-8416-AA9AFB8E28CC}" type="parTrans" cxnId="{1A3957EC-08C0-8947-B7BD-02177D38DB62}">
      <dgm:prSet/>
      <dgm:spPr/>
      <dgm:t>
        <a:bodyPr/>
        <a:lstStyle/>
        <a:p>
          <a:endParaRPr lang="pt-BR"/>
        </a:p>
      </dgm:t>
    </dgm:pt>
    <dgm:pt modelId="{DA92BDE1-51D8-B049-A3BF-6816B5874632}" type="sibTrans" cxnId="{1A3957EC-08C0-8947-B7BD-02177D38DB62}">
      <dgm:prSet/>
      <dgm:spPr/>
      <dgm:t>
        <a:bodyPr/>
        <a:lstStyle/>
        <a:p>
          <a:endParaRPr lang="pt-BR"/>
        </a:p>
      </dgm:t>
    </dgm:pt>
    <dgm:pt modelId="{7677A1FE-3ED4-6A4E-892C-015A027223FE}" type="pres">
      <dgm:prSet presAssocID="{53F801C6-4C91-E641-AE61-709CC6E848E1}" presName="cycle" presStyleCnt="0">
        <dgm:presLayoutVars>
          <dgm:dir/>
          <dgm:resizeHandles val="exact"/>
        </dgm:presLayoutVars>
      </dgm:prSet>
      <dgm:spPr/>
    </dgm:pt>
    <dgm:pt modelId="{B5DF3D1E-339D-7945-A5D3-C28EFE043EF2}" type="pres">
      <dgm:prSet presAssocID="{7C3D7526-8D48-B249-8F76-BF6D7BED45BB}" presName="node" presStyleLbl="node1" presStyleIdx="0" presStyleCnt="5" custScaleX="138613" custScaleY="96558" custRadScaleRad="86091" custRadScaleInc="1499">
        <dgm:presLayoutVars>
          <dgm:bulletEnabled val="1"/>
        </dgm:presLayoutVars>
      </dgm:prSet>
      <dgm:spPr/>
    </dgm:pt>
    <dgm:pt modelId="{96FBBA51-71DF-724B-98BF-0D8F5834467B}" type="pres">
      <dgm:prSet presAssocID="{095AE0E3-D223-2142-8980-352CB49A6C78}" presName="sibTrans" presStyleLbl="sibTrans2D1" presStyleIdx="0" presStyleCnt="5"/>
      <dgm:spPr/>
    </dgm:pt>
    <dgm:pt modelId="{535D2A3D-58E2-4C42-BA27-42E2E99940ED}" type="pres">
      <dgm:prSet presAssocID="{095AE0E3-D223-2142-8980-352CB49A6C78}" presName="connectorText" presStyleLbl="sibTrans2D1" presStyleIdx="0" presStyleCnt="5"/>
      <dgm:spPr/>
    </dgm:pt>
    <dgm:pt modelId="{D22C5A8E-880B-3142-8C1A-B2EB1D375B29}" type="pres">
      <dgm:prSet presAssocID="{86693755-A3AC-9749-BE7E-FD544B97C074}" presName="node" presStyleLbl="node1" presStyleIdx="1" presStyleCnt="5" custScaleX="140369" custScaleY="109302" custRadScaleRad="122250" custRadScaleInc="-14783">
        <dgm:presLayoutVars>
          <dgm:bulletEnabled val="1"/>
        </dgm:presLayoutVars>
      </dgm:prSet>
      <dgm:spPr/>
    </dgm:pt>
    <dgm:pt modelId="{1B37E22A-7C34-9A4F-A8F4-4199049C6C40}" type="pres">
      <dgm:prSet presAssocID="{0C3492A0-8399-7F4F-9EC9-B72ADAE0A120}" presName="sibTrans" presStyleLbl="sibTrans2D1" presStyleIdx="1" presStyleCnt="5"/>
      <dgm:spPr/>
    </dgm:pt>
    <dgm:pt modelId="{67089943-B22E-844F-BC04-52D7F2A98B40}" type="pres">
      <dgm:prSet presAssocID="{0C3492A0-8399-7F4F-9EC9-B72ADAE0A120}" presName="connectorText" presStyleLbl="sibTrans2D1" presStyleIdx="1" presStyleCnt="5"/>
      <dgm:spPr/>
    </dgm:pt>
    <dgm:pt modelId="{07B772D9-5CFC-7B42-BAEA-DB6F48757D35}" type="pres">
      <dgm:prSet presAssocID="{535F33B1-0053-A94E-B97E-955471BBEB43}" presName="node" presStyleLbl="node1" presStyleIdx="2" presStyleCnt="5" custScaleX="117776" custScaleY="110801" custRadScaleRad="101625" custRadScaleInc="-12109">
        <dgm:presLayoutVars>
          <dgm:bulletEnabled val="1"/>
        </dgm:presLayoutVars>
      </dgm:prSet>
      <dgm:spPr/>
    </dgm:pt>
    <dgm:pt modelId="{151235E7-CF2E-6445-935B-DD676FDA4162}" type="pres">
      <dgm:prSet presAssocID="{9DC52178-536C-F04D-B2B8-FC325A5EB2A7}" presName="sibTrans" presStyleLbl="sibTrans2D1" presStyleIdx="2" presStyleCnt="5"/>
      <dgm:spPr/>
    </dgm:pt>
    <dgm:pt modelId="{FDC1C5EB-32E0-8340-9339-DD9656B1EDE5}" type="pres">
      <dgm:prSet presAssocID="{9DC52178-536C-F04D-B2B8-FC325A5EB2A7}" presName="connectorText" presStyleLbl="sibTrans2D1" presStyleIdx="2" presStyleCnt="5"/>
      <dgm:spPr/>
    </dgm:pt>
    <dgm:pt modelId="{BD641455-421B-D046-BA64-4046E0FC812C}" type="pres">
      <dgm:prSet presAssocID="{BC9960DB-7B15-7042-BDBD-FFCBE840059C}" presName="node" presStyleLbl="node1" presStyleIdx="3" presStyleCnt="5" custScaleX="114188" custScaleY="111207" custRadScaleRad="92496" custRadScaleInc="-1985">
        <dgm:presLayoutVars>
          <dgm:bulletEnabled val="1"/>
        </dgm:presLayoutVars>
      </dgm:prSet>
      <dgm:spPr/>
    </dgm:pt>
    <dgm:pt modelId="{473DFE47-C5AC-3B4E-9AA2-9BB6AB3BA40E}" type="pres">
      <dgm:prSet presAssocID="{D4FAD091-7DF7-404F-9877-F762CD6CEE6E}" presName="sibTrans" presStyleLbl="sibTrans2D1" presStyleIdx="3" presStyleCnt="5"/>
      <dgm:spPr/>
    </dgm:pt>
    <dgm:pt modelId="{B2C97752-7BC5-AC48-879E-D7AB76B284C3}" type="pres">
      <dgm:prSet presAssocID="{D4FAD091-7DF7-404F-9877-F762CD6CEE6E}" presName="connectorText" presStyleLbl="sibTrans2D1" presStyleIdx="3" presStyleCnt="5"/>
      <dgm:spPr/>
    </dgm:pt>
    <dgm:pt modelId="{5B353601-4BF4-E54E-A887-9F7A61C48727}" type="pres">
      <dgm:prSet presAssocID="{B9E4DC65-A41B-764E-ABDE-15F8016ADDFC}" presName="node" presStyleLbl="node1" presStyleIdx="4" presStyleCnt="5" custScaleX="116755" custScaleY="111506" custRadScaleRad="118957" custRadScaleInc="23966">
        <dgm:presLayoutVars>
          <dgm:bulletEnabled val="1"/>
        </dgm:presLayoutVars>
      </dgm:prSet>
      <dgm:spPr/>
    </dgm:pt>
    <dgm:pt modelId="{C95ABB2A-A6FE-C84A-BE28-F4774D13761F}" type="pres">
      <dgm:prSet presAssocID="{8FB6B917-CDEE-314D-8F12-9C5250F872B0}" presName="sibTrans" presStyleLbl="sibTrans2D1" presStyleIdx="4" presStyleCnt="5"/>
      <dgm:spPr/>
    </dgm:pt>
    <dgm:pt modelId="{39F1F497-B291-8E43-BC3E-378FA722897D}" type="pres">
      <dgm:prSet presAssocID="{8FB6B917-CDEE-314D-8F12-9C5250F872B0}" presName="connectorText" presStyleLbl="sibTrans2D1" presStyleIdx="4" presStyleCnt="5"/>
      <dgm:spPr/>
    </dgm:pt>
  </dgm:ptLst>
  <dgm:cxnLst>
    <dgm:cxn modelId="{215AE703-B4CD-A747-A8EE-424CF471D32A}" type="presOf" srcId="{BC9960DB-7B15-7042-BDBD-FFCBE840059C}" destId="{BD641455-421B-D046-BA64-4046E0FC812C}" srcOrd="0" destOrd="0" presId="urn:microsoft.com/office/officeart/2005/8/layout/cycle2"/>
    <dgm:cxn modelId="{A32A5306-08A2-954B-A4D6-361C18722F4C}" type="presOf" srcId="{4CD5290A-9C7F-EC48-AE49-58AB6DF4CEB1}" destId="{B5DF3D1E-339D-7945-A5D3-C28EFE043EF2}" srcOrd="0" destOrd="2" presId="urn:microsoft.com/office/officeart/2005/8/layout/cycle2"/>
    <dgm:cxn modelId="{6A57D107-5418-974F-820E-6A3E728D5F2D}" type="presOf" srcId="{8DBC6CCA-BB0E-874E-B21C-276AEB072C69}" destId="{5B353601-4BF4-E54E-A887-9F7A61C48727}" srcOrd="0" destOrd="3" presId="urn:microsoft.com/office/officeart/2005/8/layout/cycle2"/>
    <dgm:cxn modelId="{49995E0E-4306-9040-ACF9-93E44A4D011C}" srcId="{86693755-A3AC-9749-BE7E-FD544B97C074}" destId="{805BD26D-CA59-0748-AFEA-2CDF685192AE}" srcOrd="2" destOrd="0" parTransId="{F9A62400-3170-1544-9DA7-27686BB8FC66}" sibTransId="{8FAC0596-BCC1-1941-8950-A0EB59F95729}"/>
    <dgm:cxn modelId="{8049131B-2287-1644-8B01-D60AE46D0CDD}" srcId="{BC9960DB-7B15-7042-BDBD-FFCBE840059C}" destId="{BA4707E5-A2E4-474D-B46F-70A102B6C0C9}" srcOrd="1" destOrd="0" parTransId="{D3D440E0-D669-1A4A-8B10-27E0C4AFC7BC}" sibTransId="{ACB7C8C1-8B1E-4C4E-9AFF-ECE8AB9EC2A8}"/>
    <dgm:cxn modelId="{59EAC822-E9C8-AD40-AAE9-9C3ED619B15A}" type="presOf" srcId="{0C3492A0-8399-7F4F-9EC9-B72ADAE0A120}" destId="{67089943-B22E-844F-BC04-52D7F2A98B40}" srcOrd="1" destOrd="0" presId="urn:microsoft.com/office/officeart/2005/8/layout/cycle2"/>
    <dgm:cxn modelId="{5AA9A423-A8F1-8C41-B8C4-19E54CE380B4}" srcId="{53F801C6-4C91-E641-AE61-709CC6E848E1}" destId="{7C3D7526-8D48-B249-8F76-BF6D7BED45BB}" srcOrd="0" destOrd="0" parTransId="{9613148C-4A16-DA47-A7DC-505B6B18D84F}" sibTransId="{095AE0E3-D223-2142-8980-352CB49A6C78}"/>
    <dgm:cxn modelId="{0A03F92D-B10D-9542-B95A-1CCDD27C35E3}" srcId="{BC9960DB-7B15-7042-BDBD-FFCBE840059C}" destId="{10DE05AF-2476-1047-825E-858E57EB2FC1}" srcOrd="2" destOrd="0" parTransId="{838009B1-A5E4-754B-834F-C436EE1F5622}" sibTransId="{0F0DA1A9-A39C-1340-AC6B-9E45BE872C62}"/>
    <dgm:cxn modelId="{08BFFA2E-FCA0-A948-867F-3A0282E5D6E8}" type="presOf" srcId="{03F942BE-5E9E-2A4A-BD8D-833CB770648D}" destId="{B5DF3D1E-339D-7945-A5D3-C28EFE043EF2}" srcOrd="0" destOrd="1" presId="urn:microsoft.com/office/officeart/2005/8/layout/cycle2"/>
    <dgm:cxn modelId="{AF4A9330-0CF6-1B40-B333-F904D86C6A53}" type="presOf" srcId="{698EB92F-E3DA-EF48-9866-B6ECF4034FE9}" destId="{5B353601-4BF4-E54E-A887-9F7A61C48727}" srcOrd="0" destOrd="2" presId="urn:microsoft.com/office/officeart/2005/8/layout/cycle2"/>
    <dgm:cxn modelId="{D5C0A034-8F1D-E646-9F65-C01CF19919EE}" type="presOf" srcId="{D00708B6-0BA1-7549-A5BA-B3AD0EB4F1F3}" destId="{07B772D9-5CFC-7B42-BAEA-DB6F48757D35}" srcOrd="0" destOrd="1" presId="urn:microsoft.com/office/officeart/2005/8/layout/cycle2"/>
    <dgm:cxn modelId="{CC430836-E112-CE4C-BA86-E09F9E116275}" type="presOf" srcId="{718AE678-1873-F54F-BB8A-C159ADAEEE4B}" destId="{07B772D9-5CFC-7B42-BAEA-DB6F48757D35}" srcOrd="0" destOrd="3" presId="urn:microsoft.com/office/officeart/2005/8/layout/cycle2"/>
    <dgm:cxn modelId="{CB25E338-1461-8349-B5BA-62B529D45E13}" type="presOf" srcId="{535F33B1-0053-A94E-B97E-955471BBEB43}" destId="{07B772D9-5CFC-7B42-BAEA-DB6F48757D35}" srcOrd="0" destOrd="0" presId="urn:microsoft.com/office/officeart/2005/8/layout/cycle2"/>
    <dgm:cxn modelId="{1797653A-A80F-4A4A-99A2-D5B115A1D466}" type="presOf" srcId="{9DC52178-536C-F04D-B2B8-FC325A5EB2A7}" destId="{151235E7-CF2E-6445-935B-DD676FDA4162}" srcOrd="0" destOrd="0" presId="urn:microsoft.com/office/officeart/2005/8/layout/cycle2"/>
    <dgm:cxn modelId="{083D653C-5096-D842-BBA5-1F2F46928493}" type="presOf" srcId="{805BD26D-CA59-0748-AFEA-2CDF685192AE}" destId="{D22C5A8E-880B-3142-8C1A-B2EB1D375B29}" srcOrd="0" destOrd="3" presId="urn:microsoft.com/office/officeart/2005/8/layout/cycle2"/>
    <dgm:cxn modelId="{51CCF74A-2C7F-BF40-85F3-C00A413EAA0B}" type="presOf" srcId="{BA4707E5-A2E4-474D-B46F-70A102B6C0C9}" destId="{BD641455-421B-D046-BA64-4046E0FC812C}" srcOrd="0" destOrd="2" presId="urn:microsoft.com/office/officeart/2005/8/layout/cycle2"/>
    <dgm:cxn modelId="{A692B453-E631-BB46-8EEA-9ED1477CEAC9}" type="presOf" srcId="{8FB6B917-CDEE-314D-8F12-9C5250F872B0}" destId="{C95ABB2A-A6FE-C84A-BE28-F4774D13761F}" srcOrd="0" destOrd="0" presId="urn:microsoft.com/office/officeart/2005/8/layout/cycle2"/>
    <dgm:cxn modelId="{B42A2658-5A3F-DF46-9486-03A257BA7961}" srcId="{B9E4DC65-A41B-764E-ABDE-15F8016ADDFC}" destId="{B0538547-E270-C84E-962C-607805AD96F9}" srcOrd="0" destOrd="0" parTransId="{17372305-D348-E640-85F6-183A84CD05DE}" sibTransId="{88981ABD-78F5-8A46-9BFF-CFFA8949DFFA}"/>
    <dgm:cxn modelId="{3FE7AF61-B2EE-CD4F-9A64-7AEDD8FFF978}" srcId="{53F801C6-4C91-E641-AE61-709CC6E848E1}" destId="{B9E4DC65-A41B-764E-ABDE-15F8016ADDFC}" srcOrd="4" destOrd="0" parTransId="{CEE231B1-630F-3641-9274-879A07ECED30}" sibTransId="{8FB6B917-CDEE-314D-8F12-9C5250F872B0}"/>
    <dgm:cxn modelId="{84CADA61-00E0-7948-A429-5ACF6DDA00F3}" srcId="{535F33B1-0053-A94E-B97E-955471BBEB43}" destId="{92885248-C8D9-F04E-8845-74C736927417}" srcOrd="3" destOrd="0" parTransId="{B8C2E2DF-AFEA-8E49-A500-2E12F5D5B871}" sibTransId="{06E230CD-FF18-CA4C-9A68-1BDCFA2DFE09}"/>
    <dgm:cxn modelId="{55267C69-28E6-FE43-85E5-0F1A1E37922F}" srcId="{BC9960DB-7B15-7042-BDBD-FFCBE840059C}" destId="{63ECDE71-9E67-D245-85EF-DB6AE2D2C2DB}" srcOrd="0" destOrd="0" parTransId="{C652EAFE-C0DF-1342-B023-6AEDC0B65B99}" sibTransId="{D6A3B8DD-2EC4-8C4B-B9C9-66599AD83B1D}"/>
    <dgm:cxn modelId="{8C01A969-C997-1148-B36C-78B32E2D39E8}" type="presOf" srcId="{10DE05AF-2476-1047-825E-858E57EB2FC1}" destId="{BD641455-421B-D046-BA64-4046E0FC812C}" srcOrd="0" destOrd="3" presId="urn:microsoft.com/office/officeart/2005/8/layout/cycle2"/>
    <dgm:cxn modelId="{AEC00B6C-1ACB-BA44-92AC-E0C6963D069C}" type="presOf" srcId="{B9E4DC65-A41B-764E-ABDE-15F8016ADDFC}" destId="{5B353601-4BF4-E54E-A887-9F7A61C48727}" srcOrd="0" destOrd="0" presId="urn:microsoft.com/office/officeart/2005/8/layout/cycle2"/>
    <dgm:cxn modelId="{6756656D-B614-684E-A03E-CB95C4F40975}" type="presOf" srcId="{B0538547-E270-C84E-962C-607805AD96F9}" destId="{5B353601-4BF4-E54E-A887-9F7A61C48727}" srcOrd="0" destOrd="1" presId="urn:microsoft.com/office/officeart/2005/8/layout/cycle2"/>
    <dgm:cxn modelId="{E486BD72-8F93-D44F-A9C4-9F80DA14465A}" type="presOf" srcId="{92885248-C8D9-F04E-8845-74C736927417}" destId="{07B772D9-5CFC-7B42-BAEA-DB6F48757D35}" srcOrd="0" destOrd="4" presId="urn:microsoft.com/office/officeart/2005/8/layout/cycle2"/>
    <dgm:cxn modelId="{C048E772-CF94-6746-80AA-47267611DBD7}" srcId="{535F33B1-0053-A94E-B97E-955471BBEB43}" destId="{D00708B6-0BA1-7549-A5BA-B3AD0EB4F1F3}" srcOrd="0" destOrd="0" parTransId="{A496096B-3A04-F84A-BA69-13DC915894DF}" sibTransId="{73C74355-73C3-664B-B0F8-B912547808EF}"/>
    <dgm:cxn modelId="{2F223879-84DE-DC4D-AD54-4A304EC90FB0}" type="presOf" srcId="{095AE0E3-D223-2142-8980-352CB49A6C78}" destId="{535D2A3D-58E2-4C42-BA27-42E2E99940ED}" srcOrd="1" destOrd="0" presId="urn:microsoft.com/office/officeart/2005/8/layout/cycle2"/>
    <dgm:cxn modelId="{32D86B8A-DEDF-6C46-9660-8503311731D3}" type="presOf" srcId="{5CB17CD4-99B3-2445-B971-B4DFED2A42C7}" destId="{D22C5A8E-880B-3142-8C1A-B2EB1D375B29}" srcOrd="0" destOrd="2" presId="urn:microsoft.com/office/officeart/2005/8/layout/cycle2"/>
    <dgm:cxn modelId="{C7EEF68A-FA49-9048-9C66-0F15DD66E4FD}" type="presOf" srcId="{7C3D7526-8D48-B249-8F76-BF6D7BED45BB}" destId="{B5DF3D1E-339D-7945-A5D3-C28EFE043EF2}" srcOrd="0" destOrd="0" presId="urn:microsoft.com/office/officeart/2005/8/layout/cycle2"/>
    <dgm:cxn modelId="{91DBD78C-32EF-414B-BFF4-DA57F0BCC295}" type="presOf" srcId="{9DC52178-536C-F04D-B2B8-FC325A5EB2A7}" destId="{FDC1C5EB-32E0-8340-9339-DD9656B1EDE5}" srcOrd="1" destOrd="0" presId="urn:microsoft.com/office/officeart/2005/8/layout/cycle2"/>
    <dgm:cxn modelId="{43491E8D-5BED-B54D-9031-6AC9748436F3}" srcId="{B9E4DC65-A41B-764E-ABDE-15F8016ADDFC}" destId="{8DBC6CCA-BB0E-874E-B21C-276AEB072C69}" srcOrd="2" destOrd="0" parTransId="{FD997EBF-1A3F-1F4A-925D-26545BCFB40A}" sibTransId="{57FA1115-029F-DB4D-92D5-7CA03E7F155C}"/>
    <dgm:cxn modelId="{EEC1C191-EBDC-8F4A-84EA-EF78ABEDC172}" type="presOf" srcId="{D4FAD091-7DF7-404F-9877-F762CD6CEE6E}" destId="{B2C97752-7BC5-AC48-879E-D7AB76B284C3}" srcOrd="1" destOrd="0" presId="urn:microsoft.com/office/officeart/2005/8/layout/cycle2"/>
    <dgm:cxn modelId="{95467D95-161E-0C42-BBFF-F7E6CE8D2B89}" srcId="{7C3D7526-8D48-B249-8F76-BF6D7BED45BB}" destId="{712C1400-3499-E34A-BB4C-73DC237B0EBD}" srcOrd="3" destOrd="0" parTransId="{F4F16BF9-4302-774B-A9AD-09A5ACD53786}" sibTransId="{D30E6C33-7E25-D046-A5EC-84E9EFA94CAA}"/>
    <dgm:cxn modelId="{92C0809D-562D-FD4B-A755-9D5C4A937549}" type="presOf" srcId="{095AE0E3-D223-2142-8980-352CB49A6C78}" destId="{96FBBA51-71DF-724B-98BF-0D8F5834467B}" srcOrd="0" destOrd="0" presId="urn:microsoft.com/office/officeart/2005/8/layout/cycle2"/>
    <dgm:cxn modelId="{F52040A0-EA41-764F-8AEC-2D7D4171703D}" srcId="{B9E4DC65-A41B-764E-ABDE-15F8016ADDFC}" destId="{89C810E0-8826-0C43-9BC7-F32BAB88368F}" srcOrd="4" destOrd="0" parTransId="{4D6CB699-ADEA-1447-A6E9-607C885E77C5}" sibTransId="{9E6C9C79-1348-0944-8C91-D9106ECBBFC6}"/>
    <dgm:cxn modelId="{3C0764A5-8ADF-9442-A945-0C85A5E00CBC}" type="presOf" srcId="{53F801C6-4C91-E641-AE61-709CC6E848E1}" destId="{7677A1FE-3ED4-6A4E-892C-015A027223FE}" srcOrd="0" destOrd="0" presId="urn:microsoft.com/office/officeart/2005/8/layout/cycle2"/>
    <dgm:cxn modelId="{41F8D6A7-F23A-AC40-A3DC-4CA5CBCDCB1E}" srcId="{53F801C6-4C91-E641-AE61-709CC6E848E1}" destId="{BC9960DB-7B15-7042-BDBD-FFCBE840059C}" srcOrd="3" destOrd="0" parTransId="{E930686A-200B-BF40-850E-44A72A09CC89}" sibTransId="{D4FAD091-7DF7-404F-9877-F762CD6CEE6E}"/>
    <dgm:cxn modelId="{1595B7BA-E6E4-0B47-989F-9E0236DF163C}" type="presOf" srcId="{A674F911-B577-FD49-AE92-0DA27E5FAA37}" destId="{D22C5A8E-880B-3142-8C1A-B2EB1D375B29}" srcOrd="0" destOrd="1" presId="urn:microsoft.com/office/officeart/2005/8/layout/cycle2"/>
    <dgm:cxn modelId="{66FBBFBD-FF10-4A45-A5CD-1B1F103E0FDE}" srcId="{7C3D7526-8D48-B249-8F76-BF6D7BED45BB}" destId="{CFFC16E3-8727-2D47-B037-0BBCA91749F2}" srcOrd="2" destOrd="0" parTransId="{7256F0A9-E17F-F244-963B-CA331B414965}" sibTransId="{42FA17B5-F36F-144D-8EC2-7014EEC18019}"/>
    <dgm:cxn modelId="{012DCDC4-850F-1A44-BEC8-E5089EB75333}" type="presOf" srcId="{0C3492A0-8399-7F4F-9EC9-B72ADAE0A120}" destId="{1B37E22A-7C34-9A4F-A8F4-4199049C6C40}" srcOrd="0" destOrd="0" presId="urn:microsoft.com/office/officeart/2005/8/layout/cycle2"/>
    <dgm:cxn modelId="{6746E4C5-CDFA-BE48-841F-E9066C23B0D3}" srcId="{86693755-A3AC-9749-BE7E-FD544B97C074}" destId="{A674F911-B577-FD49-AE92-0DA27E5FAA37}" srcOrd="0" destOrd="0" parTransId="{EB96BF83-F39C-2B45-9CAA-F60C0E9BEF69}" sibTransId="{C79FA211-A964-034C-A5CF-196252C342E3}"/>
    <dgm:cxn modelId="{40F53ACC-CAAD-EF47-BDB4-3AD2A41CA837}" type="presOf" srcId="{CFFC16E3-8727-2D47-B037-0BBCA91749F2}" destId="{B5DF3D1E-339D-7945-A5D3-C28EFE043EF2}" srcOrd="0" destOrd="3" presId="urn:microsoft.com/office/officeart/2005/8/layout/cycle2"/>
    <dgm:cxn modelId="{30AAF2CE-41E2-504E-9614-7DBA12CC612C}" type="presOf" srcId="{712C1400-3499-E34A-BB4C-73DC237B0EBD}" destId="{B5DF3D1E-339D-7945-A5D3-C28EFE043EF2}" srcOrd="0" destOrd="4" presId="urn:microsoft.com/office/officeart/2005/8/layout/cycle2"/>
    <dgm:cxn modelId="{59CE4ED4-0A22-4B4F-B579-8D754C8E0287}" srcId="{86693755-A3AC-9749-BE7E-FD544B97C074}" destId="{5CB17CD4-99B3-2445-B971-B4DFED2A42C7}" srcOrd="1" destOrd="0" parTransId="{625C6EF2-0A40-A24B-9B7D-646D312046C0}" sibTransId="{1BD0CF62-B200-BD45-9FFC-1C6C7F377223}"/>
    <dgm:cxn modelId="{E856DED6-4808-CD47-8A4E-9B74401CC48D}" srcId="{B9E4DC65-A41B-764E-ABDE-15F8016ADDFC}" destId="{5EDD5C02-6FCE-3045-9462-5320BA7DFAA9}" srcOrd="3" destOrd="0" parTransId="{9F1E340E-D0DC-C246-85FF-68E509D5CF5A}" sibTransId="{CE3D7769-6034-3147-B908-527C29408FEE}"/>
    <dgm:cxn modelId="{C6BD88DB-08CA-8A47-91D1-F42BDE5CCBBA}" type="presOf" srcId="{86693755-A3AC-9749-BE7E-FD544B97C074}" destId="{D22C5A8E-880B-3142-8C1A-B2EB1D375B29}" srcOrd="0" destOrd="0" presId="urn:microsoft.com/office/officeart/2005/8/layout/cycle2"/>
    <dgm:cxn modelId="{2159D5DC-F6DD-3246-B322-F2F9156F7214}" srcId="{535F33B1-0053-A94E-B97E-955471BBEB43}" destId="{DE464A75-B527-C641-B38E-5A2CC4E1E79F}" srcOrd="1" destOrd="0" parTransId="{D4052097-86DD-0C48-A64F-5D22F535271E}" sibTransId="{802CBA89-99EE-E545-9B70-A4E15B02A0C9}"/>
    <dgm:cxn modelId="{44085EDD-E710-2A4C-A50A-40FBB575DA02}" type="presOf" srcId="{89C810E0-8826-0C43-9BC7-F32BAB88368F}" destId="{5B353601-4BF4-E54E-A887-9F7A61C48727}" srcOrd="0" destOrd="5" presId="urn:microsoft.com/office/officeart/2005/8/layout/cycle2"/>
    <dgm:cxn modelId="{375622DE-B00E-F748-8404-A10ECA3099E7}" type="presOf" srcId="{DE464A75-B527-C641-B38E-5A2CC4E1E79F}" destId="{07B772D9-5CFC-7B42-BAEA-DB6F48757D35}" srcOrd="0" destOrd="2" presId="urn:microsoft.com/office/officeart/2005/8/layout/cycle2"/>
    <dgm:cxn modelId="{AFE696DF-7A7A-644C-ADBC-B559964C3E04}" srcId="{53F801C6-4C91-E641-AE61-709CC6E848E1}" destId="{86693755-A3AC-9749-BE7E-FD544B97C074}" srcOrd="1" destOrd="0" parTransId="{1AD192A1-7F5F-464D-A7A8-E972C78F9496}" sibTransId="{0C3492A0-8399-7F4F-9EC9-B72ADAE0A120}"/>
    <dgm:cxn modelId="{C78DF7E3-D96E-CA4D-88B2-55D6E1F1222A}" srcId="{7C3D7526-8D48-B249-8F76-BF6D7BED45BB}" destId="{4CD5290A-9C7F-EC48-AE49-58AB6DF4CEB1}" srcOrd="1" destOrd="0" parTransId="{E8741157-51E2-7541-A7EE-B33D13205645}" sibTransId="{07D3D7ED-4DB7-5F41-ABD7-D2F4A2D7CF0B}"/>
    <dgm:cxn modelId="{29E27AE4-2A3A-B74C-BD21-8E9258705E70}" type="presOf" srcId="{D4FAD091-7DF7-404F-9877-F762CD6CEE6E}" destId="{473DFE47-C5AC-3B4E-9AA2-9BB6AB3BA40E}" srcOrd="0" destOrd="0" presId="urn:microsoft.com/office/officeart/2005/8/layout/cycle2"/>
    <dgm:cxn modelId="{C3E058E5-D297-F641-9654-6C9C4D9CB8EA}" srcId="{7C3D7526-8D48-B249-8F76-BF6D7BED45BB}" destId="{03F942BE-5E9E-2A4A-BD8D-833CB770648D}" srcOrd="0" destOrd="0" parTransId="{D0C8F1C2-294E-8342-B62F-492041D506D7}" sibTransId="{4DD6DEB0-0432-8E42-AE6C-5EA00159C80B}"/>
    <dgm:cxn modelId="{D65DE0E7-6F1B-2546-9F85-D0559BFD0B0A}" srcId="{B9E4DC65-A41B-764E-ABDE-15F8016ADDFC}" destId="{698EB92F-E3DA-EF48-9866-B6ECF4034FE9}" srcOrd="1" destOrd="0" parTransId="{BBB60AF1-26F3-B142-9A76-E6AD8EA389C9}" sibTransId="{D1E3C8C2-C8F9-3648-B86B-6604F4A8D2BA}"/>
    <dgm:cxn modelId="{EC0BBCE9-AA2A-E143-8103-B9865058AEEF}" type="presOf" srcId="{5EDD5C02-6FCE-3045-9462-5320BA7DFAA9}" destId="{5B353601-4BF4-E54E-A887-9F7A61C48727}" srcOrd="0" destOrd="4" presId="urn:microsoft.com/office/officeart/2005/8/layout/cycle2"/>
    <dgm:cxn modelId="{718122EC-AC32-9845-898D-AE3153AF9B72}" srcId="{535F33B1-0053-A94E-B97E-955471BBEB43}" destId="{718AE678-1873-F54F-BB8A-C159ADAEEE4B}" srcOrd="2" destOrd="0" parTransId="{D0D4ED71-71CE-2D41-B9EB-3AF8C2AFFDE8}" sibTransId="{EB5F81D7-3358-C34A-B343-68BCC7BA6DEB}"/>
    <dgm:cxn modelId="{1A3957EC-08C0-8947-B7BD-02177D38DB62}" srcId="{86693755-A3AC-9749-BE7E-FD544B97C074}" destId="{F2C9942D-E948-774A-AECD-2E043EE1FFFA}" srcOrd="3" destOrd="0" parTransId="{CE324E00-7025-104F-8416-AA9AFB8E28CC}" sibTransId="{DA92BDE1-51D8-B049-A3BF-6816B5874632}"/>
    <dgm:cxn modelId="{6B38F4EF-5496-A342-92AC-5C8658708DFE}" type="presOf" srcId="{8FB6B917-CDEE-314D-8F12-9C5250F872B0}" destId="{39F1F497-B291-8E43-BC3E-378FA722897D}" srcOrd="1" destOrd="0" presId="urn:microsoft.com/office/officeart/2005/8/layout/cycle2"/>
    <dgm:cxn modelId="{7AB2D8F7-661A-4443-8DFE-65BA26D961B3}" type="presOf" srcId="{F2C9942D-E948-774A-AECD-2E043EE1FFFA}" destId="{D22C5A8E-880B-3142-8C1A-B2EB1D375B29}" srcOrd="0" destOrd="4" presId="urn:microsoft.com/office/officeart/2005/8/layout/cycle2"/>
    <dgm:cxn modelId="{9F3DCFFB-9A91-AC49-B2BF-F4144D9AE238}" type="presOf" srcId="{63ECDE71-9E67-D245-85EF-DB6AE2D2C2DB}" destId="{BD641455-421B-D046-BA64-4046E0FC812C}" srcOrd="0" destOrd="1" presId="urn:microsoft.com/office/officeart/2005/8/layout/cycle2"/>
    <dgm:cxn modelId="{F2335EFC-E25A-3F40-A8BA-ABAA54315B66}" srcId="{53F801C6-4C91-E641-AE61-709CC6E848E1}" destId="{535F33B1-0053-A94E-B97E-955471BBEB43}" srcOrd="2" destOrd="0" parTransId="{5A6CECBC-BC1B-494E-A0AD-7F7F09E9FDEA}" sibTransId="{9DC52178-536C-F04D-B2B8-FC325A5EB2A7}"/>
    <dgm:cxn modelId="{2BBD60F9-8DBE-8A4A-80DF-DF280E46F0B7}" type="presParOf" srcId="{7677A1FE-3ED4-6A4E-892C-015A027223FE}" destId="{B5DF3D1E-339D-7945-A5D3-C28EFE043EF2}" srcOrd="0" destOrd="0" presId="urn:microsoft.com/office/officeart/2005/8/layout/cycle2"/>
    <dgm:cxn modelId="{B8008EC8-0331-C04C-AB35-AB02B715B896}" type="presParOf" srcId="{7677A1FE-3ED4-6A4E-892C-015A027223FE}" destId="{96FBBA51-71DF-724B-98BF-0D8F5834467B}" srcOrd="1" destOrd="0" presId="urn:microsoft.com/office/officeart/2005/8/layout/cycle2"/>
    <dgm:cxn modelId="{478FFB22-2A49-444B-8F89-3FE025F55175}" type="presParOf" srcId="{96FBBA51-71DF-724B-98BF-0D8F5834467B}" destId="{535D2A3D-58E2-4C42-BA27-42E2E99940ED}" srcOrd="0" destOrd="0" presId="urn:microsoft.com/office/officeart/2005/8/layout/cycle2"/>
    <dgm:cxn modelId="{B381DD4B-A6B2-1649-8CBF-E78645442B36}" type="presParOf" srcId="{7677A1FE-3ED4-6A4E-892C-015A027223FE}" destId="{D22C5A8E-880B-3142-8C1A-B2EB1D375B29}" srcOrd="2" destOrd="0" presId="urn:microsoft.com/office/officeart/2005/8/layout/cycle2"/>
    <dgm:cxn modelId="{C633929C-8052-F64A-B96A-6067EE080717}" type="presParOf" srcId="{7677A1FE-3ED4-6A4E-892C-015A027223FE}" destId="{1B37E22A-7C34-9A4F-A8F4-4199049C6C40}" srcOrd="3" destOrd="0" presId="urn:microsoft.com/office/officeart/2005/8/layout/cycle2"/>
    <dgm:cxn modelId="{A92FF1A1-4920-754F-8951-0D1434E6CC7B}" type="presParOf" srcId="{1B37E22A-7C34-9A4F-A8F4-4199049C6C40}" destId="{67089943-B22E-844F-BC04-52D7F2A98B40}" srcOrd="0" destOrd="0" presId="urn:microsoft.com/office/officeart/2005/8/layout/cycle2"/>
    <dgm:cxn modelId="{D66D61F6-3EC0-2B48-8C78-CA6D01BB5501}" type="presParOf" srcId="{7677A1FE-3ED4-6A4E-892C-015A027223FE}" destId="{07B772D9-5CFC-7B42-BAEA-DB6F48757D35}" srcOrd="4" destOrd="0" presId="urn:microsoft.com/office/officeart/2005/8/layout/cycle2"/>
    <dgm:cxn modelId="{8CC5C50E-52B0-7E4B-9F9A-30C45F2153C8}" type="presParOf" srcId="{7677A1FE-3ED4-6A4E-892C-015A027223FE}" destId="{151235E7-CF2E-6445-935B-DD676FDA4162}" srcOrd="5" destOrd="0" presId="urn:microsoft.com/office/officeart/2005/8/layout/cycle2"/>
    <dgm:cxn modelId="{0F2E6CE3-741F-334B-A2C7-F62297354457}" type="presParOf" srcId="{151235E7-CF2E-6445-935B-DD676FDA4162}" destId="{FDC1C5EB-32E0-8340-9339-DD9656B1EDE5}" srcOrd="0" destOrd="0" presId="urn:microsoft.com/office/officeart/2005/8/layout/cycle2"/>
    <dgm:cxn modelId="{20594A61-F551-5844-BF66-ACD46C227E15}" type="presParOf" srcId="{7677A1FE-3ED4-6A4E-892C-015A027223FE}" destId="{BD641455-421B-D046-BA64-4046E0FC812C}" srcOrd="6" destOrd="0" presId="urn:microsoft.com/office/officeart/2005/8/layout/cycle2"/>
    <dgm:cxn modelId="{AF93A5DD-0AD5-1748-811A-04900EE37DF6}" type="presParOf" srcId="{7677A1FE-3ED4-6A4E-892C-015A027223FE}" destId="{473DFE47-C5AC-3B4E-9AA2-9BB6AB3BA40E}" srcOrd="7" destOrd="0" presId="urn:microsoft.com/office/officeart/2005/8/layout/cycle2"/>
    <dgm:cxn modelId="{1EFA74C2-5172-104F-A7F9-95D875AB973A}" type="presParOf" srcId="{473DFE47-C5AC-3B4E-9AA2-9BB6AB3BA40E}" destId="{B2C97752-7BC5-AC48-879E-D7AB76B284C3}" srcOrd="0" destOrd="0" presId="urn:microsoft.com/office/officeart/2005/8/layout/cycle2"/>
    <dgm:cxn modelId="{C4EF51BE-963F-C840-95CA-5F9AA975F784}" type="presParOf" srcId="{7677A1FE-3ED4-6A4E-892C-015A027223FE}" destId="{5B353601-4BF4-E54E-A887-9F7A61C48727}" srcOrd="8" destOrd="0" presId="urn:microsoft.com/office/officeart/2005/8/layout/cycle2"/>
    <dgm:cxn modelId="{8523FE0E-170F-5044-BCEE-8FC65305179B}" type="presParOf" srcId="{7677A1FE-3ED4-6A4E-892C-015A027223FE}" destId="{C95ABB2A-A6FE-C84A-BE28-F4774D13761F}" srcOrd="9" destOrd="0" presId="urn:microsoft.com/office/officeart/2005/8/layout/cycle2"/>
    <dgm:cxn modelId="{898E5D7D-34E7-4447-B8F8-0119DB9D72BB}" type="presParOf" srcId="{C95ABB2A-A6FE-C84A-BE28-F4774D13761F}" destId="{39F1F497-B291-8E43-BC3E-378FA722897D}"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F3D1E-339D-7945-A5D3-C28EFE043EF2}">
      <dsp:nvSpPr>
        <dsp:cNvPr id="0" name=""/>
        <dsp:cNvSpPr/>
      </dsp:nvSpPr>
      <dsp:spPr>
        <a:xfrm>
          <a:off x="2737503" y="282131"/>
          <a:ext cx="2329889" cy="162300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pt-BR" sz="1200" b="1" i="1" kern="1200"/>
            <a:t>Resiliência emocional </a:t>
          </a:r>
          <a:endParaRPr lang="en-US" sz="1200" kern="1200" dirty="0"/>
        </a:p>
        <a:p>
          <a:pPr marL="114300" lvl="1" indent="-114300" algn="ctr" defTabSz="533400">
            <a:lnSpc>
              <a:spcPct val="90000"/>
            </a:lnSpc>
            <a:spcBef>
              <a:spcPct val="0"/>
            </a:spcBef>
            <a:spcAft>
              <a:spcPct val="15000"/>
            </a:spcAft>
            <a:buChar char="•"/>
          </a:pPr>
          <a:r>
            <a:rPr lang="pt-BR" sz="1200" b="1" kern="1200"/>
            <a:t>Tolerância ao estresse</a:t>
          </a:r>
          <a:endParaRPr lang="en-US" sz="1200" kern="1200" dirty="0"/>
        </a:p>
        <a:p>
          <a:pPr marL="114300" lvl="1" indent="-114300" algn="ctr" defTabSz="533400">
            <a:lnSpc>
              <a:spcPct val="90000"/>
            </a:lnSpc>
            <a:spcBef>
              <a:spcPct val="0"/>
            </a:spcBef>
            <a:spcAft>
              <a:spcPct val="15000"/>
            </a:spcAft>
            <a:buChar char="•"/>
          </a:pPr>
          <a:r>
            <a:rPr lang="pt-BR" sz="1200" b="1" kern="1200" dirty="0"/>
            <a:t>Autoconfiança</a:t>
          </a:r>
          <a:endParaRPr lang="en-US" sz="1200" kern="1200" dirty="0"/>
        </a:p>
        <a:p>
          <a:pPr marL="114300" lvl="1" indent="-114300" algn="ctr" defTabSz="533400">
            <a:lnSpc>
              <a:spcPct val="90000"/>
            </a:lnSpc>
            <a:spcBef>
              <a:spcPct val="0"/>
            </a:spcBef>
            <a:spcAft>
              <a:spcPct val="15000"/>
            </a:spcAft>
            <a:buChar char="•"/>
          </a:pPr>
          <a:r>
            <a:rPr lang="pt-BR" sz="1200" b="1" kern="1200"/>
            <a:t>Tolerância à frustação</a:t>
          </a:r>
          <a:endParaRPr lang="pt-BR" sz="1200" b="1" kern="1200" dirty="0"/>
        </a:p>
        <a:p>
          <a:pPr marL="114300" lvl="1" indent="-114300" algn="l" defTabSz="533400">
            <a:lnSpc>
              <a:spcPct val="90000"/>
            </a:lnSpc>
            <a:spcBef>
              <a:spcPct val="0"/>
            </a:spcBef>
            <a:spcAft>
              <a:spcPct val="15000"/>
            </a:spcAft>
            <a:buChar char="•"/>
          </a:pPr>
          <a:r>
            <a:rPr lang="pt-BR" sz="1200" b="1" kern="1200"/>
            <a:t>Cren</a:t>
          </a:r>
          <a:r>
            <a:rPr lang="en-US" sz="1200" b="1" kern="1200"/>
            <a:t>ças de</a:t>
          </a:r>
          <a:r>
            <a:rPr lang="en-US" sz="1200" b="1" kern="1200" baseline="0"/>
            <a:t> crescimento e protagonismo</a:t>
          </a:r>
          <a:endParaRPr lang="pt-BR" sz="1200" kern="1200" dirty="0"/>
        </a:p>
      </dsp:txBody>
      <dsp:txXfrm>
        <a:off x="3078707" y="519814"/>
        <a:ext cx="1647481" cy="1147638"/>
      </dsp:txXfrm>
    </dsp:sp>
    <dsp:sp modelId="{96FBBA51-71DF-724B-98BF-0D8F5834467B}">
      <dsp:nvSpPr>
        <dsp:cNvPr id="0" name=""/>
        <dsp:cNvSpPr/>
      </dsp:nvSpPr>
      <dsp:spPr>
        <a:xfrm rot="1121028">
          <a:off x="5004638" y="1207694"/>
          <a:ext cx="147750" cy="56729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005806" y="1314052"/>
        <a:ext cx="103425" cy="340374"/>
      </dsp:txXfrm>
    </dsp:sp>
    <dsp:sp modelId="{D22C5A8E-880B-3142-8C1A-B2EB1D375B29}">
      <dsp:nvSpPr>
        <dsp:cNvPr id="0" name=""/>
        <dsp:cNvSpPr/>
      </dsp:nvSpPr>
      <dsp:spPr>
        <a:xfrm>
          <a:off x="5116882" y="984643"/>
          <a:ext cx="2359405" cy="183721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pt-BR" sz="1200" b="1" i="1" kern="1200"/>
            <a:t>Abertura ao novo </a:t>
          </a:r>
          <a:endParaRPr lang="en-US" sz="1200" kern="1200" dirty="0"/>
        </a:p>
        <a:p>
          <a:pPr marL="114300" lvl="1" indent="-114300" algn="ctr" defTabSz="533400">
            <a:lnSpc>
              <a:spcPct val="90000"/>
            </a:lnSpc>
            <a:spcBef>
              <a:spcPct val="0"/>
            </a:spcBef>
            <a:spcAft>
              <a:spcPct val="15000"/>
            </a:spcAft>
            <a:buChar char="•"/>
          </a:pPr>
          <a:r>
            <a:rPr lang="pt-BR" sz="1200" b="1" kern="1200" dirty="0"/>
            <a:t>Curiosidade para aprender</a:t>
          </a:r>
          <a:endParaRPr lang="en-US" sz="1200" kern="1200" dirty="0"/>
        </a:p>
        <a:p>
          <a:pPr marL="114300" lvl="1" indent="-114300" algn="ctr" defTabSz="533400">
            <a:lnSpc>
              <a:spcPct val="90000"/>
            </a:lnSpc>
            <a:spcBef>
              <a:spcPct val="0"/>
            </a:spcBef>
            <a:spcAft>
              <a:spcPct val="15000"/>
            </a:spcAft>
            <a:buChar char="•"/>
          </a:pPr>
          <a:r>
            <a:rPr lang="pt-BR" sz="1200" b="1" kern="1200" dirty="0"/>
            <a:t>Imaginação criativa</a:t>
          </a:r>
          <a:endParaRPr lang="en-US" sz="1200" kern="1200" dirty="0"/>
        </a:p>
        <a:p>
          <a:pPr marL="114300" lvl="1" indent="-114300" algn="ctr" defTabSz="533400">
            <a:lnSpc>
              <a:spcPct val="90000"/>
            </a:lnSpc>
            <a:spcBef>
              <a:spcPct val="0"/>
            </a:spcBef>
            <a:spcAft>
              <a:spcPct val="15000"/>
            </a:spcAft>
            <a:buChar char="•"/>
          </a:pPr>
          <a:r>
            <a:rPr lang="pt-BR" sz="1200" b="1" kern="1200" dirty="0"/>
            <a:t>Interesse artístico</a:t>
          </a:r>
        </a:p>
        <a:p>
          <a:pPr marL="114300" lvl="1" indent="-114300" algn="l" defTabSz="533400">
            <a:lnSpc>
              <a:spcPct val="90000"/>
            </a:lnSpc>
            <a:spcBef>
              <a:spcPct val="0"/>
            </a:spcBef>
            <a:spcAft>
              <a:spcPct val="15000"/>
            </a:spcAft>
            <a:buChar char="•"/>
          </a:pPr>
          <a:r>
            <a:rPr lang="pt-BR" sz="1200" b="1" kern="1200" dirty="0" err="1"/>
            <a:t>Auto</a:t>
          </a:r>
          <a:r>
            <a:rPr lang="pt-BR" sz="1200" b="1" kern="1200" baseline="0" dirty="0" err="1"/>
            <a:t>percep</a:t>
          </a:r>
          <a:r>
            <a:rPr lang="en-US" sz="1200" b="1" kern="1200" baseline="0" dirty="0" err="1"/>
            <a:t>ção</a:t>
          </a:r>
          <a:r>
            <a:rPr lang="en-US" sz="1200" b="1" kern="1200" baseline="0" dirty="0"/>
            <a:t> / </a:t>
          </a:r>
          <a:r>
            <a:rPr lang="en-US" sz="1200" b="1" kern="1200" baseline="0" dirty="0" err="1"/>
            <a:t>Autoreflexão</a:t>
          </a:r>
          <a:endParaRPr lang="pt-BR" sz="1200" kern="1200" dirty="0"/>
        </a:p>
      </dsp:txBody>
      <dsp:txXfrm>
        <a:off x="5462409" y="1253697"/>
        <a:ext cx="1668351" cy="1299105"/>
      </dsp:txXfrm>
    </dsp:sp>
    <dsp:sp modelId="{1B37E22A-7C34-9A4F-A8F4-4199049C6C40}">
      <dsp:nvSpPr>
        <dsp:cNvPr id="0" name=""/>
        <dsp:cNvSpPr/>
      </dsp:nvSpPr>
      <dsp:spPr>
        <a:xfrm rot="6615672">
          <a:off x="5536569" y="2958672"/>
          <a:ext cx="531420" cy="56729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643887" y="2997349"/>
        <a:ext cx="371994" cy="340374"/>
      </dsp:txXfrm>
    </dsp:sp>
    <dsp:sp modelId="{07B772D9-5CFC-7B42-BAEA-DB6F48757D35}">
      <dsp:nvSpPr>
        <dsp:cNvPr id="0" name=""/>
        <dsp:cNvSpPr/>
      </dsp:nvSpPr>
      <dsp:spPr>
        <a:xfrm>
          <a:off x="4308909" y="3675209"/>
          <a:ext cx="1979649" cy="186240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pt-BR" sz="1200" b="1" i="1" kern="1200"/>
            <a:t>Amabilidade</a:t>
          </a:r>
          <a:endParaRPr lang="en-US" sz="1200" kern="1200" dirty="0"/>
        </a:p>
        <a:p>
          <a:pPr marL="114300" lvl="1" indent="-114300" algn="ctr" defTabSz="533400">
            <a:lnSpc>
              <a:spcPct val="90000"/>
            </a:lnSpc>
            <a:spcBef>
              <a:spcPct val="0"/>
            </a:spcBef>
            <a:spcAft>
              <a:spcPct val="15000"/>
            </a:spcAft>
            <a:buChar char="•"/>
          </a:pPr>
          <a:r>
            <a:rPr lang="pt-BR" sz="1200" b="1" kern="1200" dirty="0"/>
            <a:t>Empatia</a:t>
          </a:r>
          <a:endParaRPr lang="en-US" sz="1200" kern="1200" dirty="0"/>
        </a:p>
        <a:p>
          <a:pPr marL="114300" lvl="1" indent="-114300" algn="ctr" defTabSz="533400">
            <a:lnSpc>
              <a:spcPct val="90000"/>
            </a:lnSpc>
            <a:spcBef>
              <a:spcPct val="0"/>
            </a:spcBef>
            <a:spcAft>
              <a:spcPct val="15000"/>
            </a:spcAft>
            <a:buChar char="•"/>
          </a:pPr>
          <a:r>
            <a:rPr lang="pt-BR" sz="1200" b="1" kern="1200" dirty="0"/>
            <a:t>Respeito</a:t>
          </a:r>
          <a:endParaRPr lang="en-US" sz="1200" kern="1200" dirty="0"/>
        </a:p>
        <a:p>
          <a:pPr marL="114300" lvl="1" indent="-114300" algn="ctr" defTabSz="533400">
            <a:lnSpc>
              <a:spcPct val="90000"/>
            </a:lnSpc>
            <a:spcBef>
              <a:spcPct val="0"/>
            </a:spcBef>
            <a:spcAft>
              <a:spcPct val="15000"/>
            </a:spcAft>
            <a:buChar char="•"/>
          </a:pPr>
          <a:r>
            <a:rPr lang="pt-BR" sz="1200" b="1" kern="1200" dirty="0"/>
            <a:t>Confiança</a:t>
          </a:r>
          <a:endParaRPr lang="en-US" sz="1200" kern="1200" dirty="0"/>
        </a:p>
        <a:p>
          <a:pPr marL="114300" lvl="1" indent="-114300" algn="ctr" defTabSz="533400">
            <a:lnSpc>
              <a:spcPct val="90000"/>
            </a:lnSpc>
            <a:spcBef>
              <a:spcPct val="0"/>
            </a:spcBef>
            <a:spcAft>
              <a:spcPct val="15000"/>
            </a:spcAft>
            <a:buChar char="•"/>
          </a:pPr>
          <a:r>
            <a:rPr lang="pt-BR" sz="1200" b="1" kern="1200" dirty="0"/>
            <a:t>Modéstia</a:t>
          </a:r>
          <a:endParaRPr lang="en-US" sz="1200" kern="1200" dirty="0"/>
        </a:p>
      </dsp:txBody>
      <dsp:txXfrm>
        <a:off x="4598822" y="3947952"/>
        <a:ext cx="1399823" cy="1316923"/>
      </dsp:txXfrm>
    </dsp:sp>
    <dsp:sp modelId="{151235E7-CF2E-6445-935B-DD676FDA4162}">
      <dsp:nvSpPr>
        <dsp:cNvPr id="0" name=""/>
        <dsp:cNvSpPr/>
      </dsp:nvSpPr>
      <dsp:spPr>
        <a:xfrm rot="10855784">
          <a:off x="3849843" y="4301889"/>
          <a:ext cx="324538" cy="56729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947198" y="4416137"/>
        <a:ext cx="227177" cy="340374"/>
      </dsp:txXfrm>
    </dsp:sp>
    <dsp:sp modelId="{BD641455-421B-D046-BA64-4046E0FC812C}">
      <dsp:nvSpPr>
        <dsp:cNvPr id="0" name=""/>
        <dsp:cNvSpPr/>
      </dsp:nvSpPr>
      <dsp:spPr>
        <a:xfrm>
          <a:off x="1777593" y="3630229"/>
          <a:ext cx="1919339" cy="186923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pt-BR" sz="1200" b="1" i="1" kern="1200"/>
            <a:t>Engajamento com os outros </a:t>
          </a:r>
          <a:endParaRPr lang="en-US" sz="1200" b="1" kern="1200" dirty="0"/>
        </a:p>
        <a:p>
          <a:pPr marL="114300" lvl="1" indent="-114300" algn="ctr" defTabSz="533400">
            <a:lnSpc>
              <a:spcPct val="90000"/>
            </a:lnSpc>
            <a:spcBef>
              <a:spcPct val="0"/>
            </a:spcBef>
            <a:spcAft>
              <a:spcPct val="15000"/>
            </a:spcAft>
            <a:buChar char="•"/>
          </a:pPr>
          <a:r>
            <a:rPr lang="pt-BR" sz="1200" b="1" kern="1200" dirty="0"/>
            <a:t>Iniciativa social</a:t>
          </a:r>
          <a:endParaRPr lang="en-US" sz="1200" kern="1200" dirty="0"/>
        </a:p>
        <a:p>
          <a:pPr marL="114300" lvl="1" indent="-114300" algn="ctr" defTabSz="533400">
            <a:lnSpc>
              <a:spcPct val="90000"/>
            </a:lnSpc>
            <a:spcBef>
              <a:spcPct val="0"/>
            </a:spcBef>
            <a:spcAft>
              <a:spcPct val="15000"/>
            </a:spcAft>
            <a:buChar char="•"/>
          </a:pPr>
          <a:r>
            <a:rPr lang="pt-BR" sz="1200" b="1" kern="1200" dirty="0"/>
            <a:t>Assertividade</a:t>
          </a:r>
          <a:endParaRPr lang="en-US" sz="1200" kern="1200" dirty="0"/>
        </a:p>
        <a:p>
          <a:pPr marL="114300" lvl="1" indent="-114300" algn="ctr" defTabSz="533400">
            <a:lnSpc>
              <a:spcPct val="90000"/>
            </a:lnSpc>
            <a:spcBef>
              <a:spcPct val="0"/>
            </a:spcBef>
            <a:spcAft>
              <a:spcPct val="15000"/>
            </a:spcAft>
            <a:buChar char="•"/>
          </a:pPr>
          <a:r>
            <a:rPr lang="pt-BR" sz="1200" b="1" kern="1200" dirty="0"/>
            <a:t>Entusiasmo</a:t>
          </a:r>
          <a:endParaRPr lang="en-US" sz="1200" kern="1200" dirty="0"/>
        </a:p>
      </dsp:txBody>
      <dsp:txXfrm>
        <a:off x="2058674" y="3903972"/>
        <a:ext cx="1357177" cy="1321747"/>
      </dsp:txXfrm>
    </dsp:sp>
    <dsp:sp modelId="{473DFE47-C5AC-3B4E-9AA2-9BB6AB3BA40E}">
      <dsp:nvSpPr>
        <dsp:cNvPr id="0" name=""/>
        <dsp:cNvSpPr/>
      </dsp:nvSpPr>
      <dsp:spPr>
        <a:xfrm rot="14860232">
          <a:off x="1882020" y="2915314"/>
          <a:ext cx="588462" cy="56729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999443" y="3107485"/>
        <a:ext cx="418275" cy="340374"/>
      </dsp:txXfrm>
    </dsp:sp>
    <dsp:sp modelId="{5B353601-4BF4-E54E-A887-9F7A61C48727}">
      <dsp:nvSpPr>
        <dsp:cNvPr id="0" name=""/>
        <dsp:cNvSpPr/>
      </dsp:nvSpPr>
      <dsp:spPr>
        <a:xfrm>
          <a:off x="619434" y="860488"/>
          <a:ext cx="1962487" cy="187425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pt-BR" sz="1200" b="1" i="1" kern="1200" dirty="0"/>
            <a:t>Autogestão </a:t>
          </a:r>
          <a:endParaRPr lang="en-US" sz="1200" kern="1200" dirty="0"/>
        </a:p>
        <a:p>
          <a:pPr marL="114300" lvl="1" indent="-114300" algn="ctr" defTabSz="533400">
            <a:lnSpc>
              <a:spcPct val="90000"/>
            </a:lnSpc>
            <a:spcBef>
              <a:spcPct val="0"/>
            </a:spcBef>
            <a:spcAft>
              <a:spcPct val="15000"/>
            </a:spcAft>
            <a:buChar char="•"/>
          </a:pPr>
          <a:r>
            <a:rPr lang="pt-BR" sz="1200" b="1" kern="1200" dirty="0"/>
            <a:t>Determinação</a:t>
          </a:r>
          <a:endParaRPr lang="en-US" sz="1200" kern="1200" dirty="0"/>
        </a:p>
        <a:p>
          <a:pPr marL="114300" lvl="1" indent="-114300" algn="ctr" defTabSz="533400">
            <a:lnSpc>
              <a:spcPct val="90000"/>
            </a:lnSpc>
            <a:spcBef>
              <a:spcPct val="0"/>
            </a:spcBef>
            <a:spcAft>
              <a:spcPct val="15000"/>
            </a:spcAft>
            <a:buChar char="•"/>
          </a:pPr>
          <a:r>
            <a:rPr lang="pt-BR" sz="1200" b="1" kern="1200" dirty="0"/>
            <a:t>Organização</a:t>
          </a:r>
          <a:endParaRPr lang="en-US" sz="1200" kern="1200" dirty="0"/>
        </a:p>
        <a:p>
          <a:pPr marL="114300" lvl="1" indent="-114300" algn="ctr" defTabSz="533400">
            <a:lnSpc>
              <a:spcPct val="90000"/>
            </a:lnSpc>
            <a:spcBef>
              <a:spcPct val="0"/>
            </a:spcBef>
            <a:spcAft>
              <a:spcPct val="15000"/>
            </a:spcAft>
            <a:buChar char="•"/>
          </a:pPr>
          <a:r>
            <a:rPr lang="pt-BR" sz="1200" b="1" kern="1200" dirty="0"/>
            <a:t>Foco</a:t>
          </a:r>
          <a:endParaRPr lang="en-US" sz="1200" kern="1200" dirty="0"/>
        </a:p>
        <a:p>
          <a:pPr marL="114300" lvl="1" indent="-114300" algn="ctr" defTabSz="533400">
            <a:lnSpc>
              <a:spcPct val="90000"/>
            </a:lnSpc>
            <a:spcBef>
              <a:spcPct val="0"/>
            </a:spcBef>
            <a:spcAft>
              <a:spcPct val="15000"/>
            </a:spcAft>
            <a:buChar char="•"/>
          </a:pPr>
          <a:r>
            <a:rPr lang="pt-BR" sz="1200" b="1" kern="1200" dirty="0"/>
            <a:t>Persistência</a:t>
          </a:r>
          <a:endParaRPr lang="en-US" sz="1200" kern="1200" dirty="0"/>
        </a:p>
        <a:p>
          <a:pPr marL="114300" lvl="1" indent="-114300" algn="ctr" defTabSz="533400">
            <a:lnSpc>
              <a:spcPct val="90000"/>
            </a:lnSpc>
            <a:spcBef>
              <a:spcPct val="0"/>
            </a:spcBef>
            <a:spcAft>
              <a:spcPct val="15000"/>
            </a:spcAft>
            <a:buChar char="•"/>
          </a:pPr>
          <a:r>
            <a:rPr lang="pt-BR" sz="1200" b="1" kern="1200" dirty="0"/>
            <a:t>Responsabilidade</a:t>
          </a:r>
          <a:endParaRPr lang="en-US" sz="1200" kern="1200" dirty="0"/>
        </a:p>
      </dsp:txBody>
      <dsp:txXfrm>
        <a:off x="906834" y="1134967"/>
        <a:ext cx="1387687" cy="1325301"/>
      </dsp:txXfrm>
    </dsp:sp>
    <dsp:sp modelId="{C95ABB2A-A6FE-C84A-BE28-F4774D13761F}">
      <dsp:nvSpPr>
        <dsp:cNvPr id="0" name=""/>
        <dsp:cNvSpPr/>
      </dsp:nvSpPr>
      <dsp:spPr>
        <a:xfrm rot="20579641">
          <a:off x="2597664" y="1183571"/>
          <a:ext cx="166609" cy="567290"/>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598757" y="1304338"/>
        <a:ext cx="116626" cy="34037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727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27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727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27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727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3689351-3A6D-414B-B0B9-C9FD4413A849}" type="slidenum">
              <a:rPr lang="en-US"/>
              <a:pPr/>
              <a:t>‹nº›</a:t>
            </a:fld>
            <a:endParaRPr lang="en-US"/>
          </a:p>
        </p:txBody>
      </p:sp>
    </p:spTree>
    <p:extLst>
      <p:ext uri="{BB962C8B-B14F-4D97-AF65-F5344CB8AC3E}">
        <p14:creationId xmlns:p14="http://schemas.microsoft.com/office/powerpoint/2010/main" val="178500464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9F21F5-D567-4AAC-A95A-4CE21A4EB22C}" type="slidenum">
              <a:rPr lang="en-US"/>
              <a:pPr/>
              <a:t>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pt-B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C500531-BF91-B14A-A6F1-0F2941324D55}" type="slidenum">
              <a:rPr lang="en-US"/>
              <a:pPr eaLnBrk="1" hangingPunct="1"/>
              <a:t>29</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27121C8-DC79-3E4E-A558-6A908840778C}" type="slidenum">
              <a:rPr lang="en-US"/>
              <a:pPr eaLnBrk="1" hangingPunct="1"/>
              <a:t>30</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DB86ED2-E487-3A41-A88B-ACCB5AAE72E0}" type="slidenum">
              <a:rPr lang="en-US"/>
              <a:pPr eaLnBrk="1" hangingPunct="1"/>
              <a:t>31</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31AE281-FC03-8D46-BE7A-087A24BB8233}" type="slidenum">
              <a:rPr lang="en-US"/>
              <a:pPr eaLnBrk="1" hangingPunct="1"/>
              <a:t>32</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7C37F4A-CBA6-884B-B71C-E7B32A58A0E5}" type="slidenum">
              <a:rPr lang="en-US"/>
              <a:pPr eaLnBrk="1" hangingPunct="1"/>
              <a:t>33</a:t>
            </a:fld>
            <a:endParaRPr lang="en-US"/>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6757533-C560-D742-AA97-A0D28EC41A34}" type="slidenum">
              <a:rPr lang="en-US"/>
              <a:pPr eaLnBrk="1" hangingPunct="1"/>
              <a:t>34</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5F80DD8-2FE4-A649-900D-063C53590C26}" type="slidenum">
              <a:rPr lang="en-US"/>
              <a:pPr eaLnBrk="1" hangingPunct="1"/>
              <a:t>35</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9BAF6FE-6C0E-6B47-B933-F07B2E8FB3A0}" type="slidenum">
              <a:rPr lang="en-US"/>
              <a:pPr eaLnBrk="1" hangingPunct="1"/>
              <a:t>36</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C227156-DB09-5A48-A544-1ED11CF21D2C}" type="slidenum">
              <a:rPr lang="en-US"/>
              <a:pPr eaLnBrk="1" hangingPunct="1"/>
              <a:t>37</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8B75500-798E-BC4E-8CD8-031C43111EA6}" type="slidenum">
              <a:rPr lang="en-US"/>
              <a:pPr eaLnBrk="1" hangingPunct="1"/>
              <a:t>38</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15CB-5C94-4D79-A9EB-DB2E327768C6}" type="slidenum">
              <a:rPr lang="en-US"/>
              <a:pPr/>
              <a:t>2</a:t>
            </a:fld>
            <a:endParaRPr lang="en-US"/>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pt-B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826D947C-BA93-E241-87D6-3B1EBC8E6650}" type="slidenum">
              <a:rPr lang="en-US"/>
              <a:pPr eaLnBrk="1" hangingPunct="1"/>
              <a:t>39</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AE10F8F-2360-244A-AC14-B112CDCFFA2D}" type="slidenum">
              <a:rPr lang="en-US"/>
              <a:pPr eaLnBrk="1" hangingPunct="1"/>
              <a:t>40</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FBD7278-0895-EA4F-96CA-71F2E3A2D5D4}" type="slidenum">
              <a:rPr lang="en-US"/>
              <a:pPr eaLnBrk="1" hangingPunct="1"/>
              <a:t>41</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60FF926-0461-0346-AB68-15A3A175C790}" type="slidenum">
              <a:rPr lang="en-US"/>
              <a:pPr eaLnBrk="1" hangingPunct="1"/>
              <a:t>42</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99FF135-CA8C-1C44-ADFF-3DBDFDE97439}" type="slidenum">
              <a:rPr lang="en-US"/>
              <a:pPr eaLnBrk="1" hangingPunct="1"/>
              <a:t>43</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20498FC-E9E1-7D43-85D6-5B70669E3731}" type="slidenum">
              <a:rPr lang="en-US"/>
              <a:pPr eaLnBrk="1" hangingPunct="1"/>
              <a:t>44</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5BB260-846A-42BB-92B3-BA50472316D5}" type="slidenum">
              <a:rPr lang="en-US"/>
              <a:pPr/>
              <a:t>4</a:t>
            </a:fld>
            <a:endParaRPr lang="en-US"/>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F98ED9-CF78-418F-9F8D-59A2EE93192A}" type="slidenum">
              <a:rPr lang="en-US"/>
              <a:pPr/>
              <a:t>8</a:t>
            </a:fld>
            <a:endParaRPr lang="en-US"/>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pt-B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7B3E48-7B5A-48CB-8987-F6F468D2DF22}" type="slidenum">
              <a:rPr lang="en-US"/>
              <a:pPr/>
              <a:t>20</a:t>
            </a:fld>
            <a:endParaRPr lang="en-US"/>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endParaRPr lang="pt-BR"/>
          </a:p>
        </p:txBody>
      </p:sp>
    </p:spTree>
    <p:extLst>
      <p:ext uri="{BB962C8B-B14F-4D97-AF65-F5344CB8AC3E}">
        <p14:creationId xmlns:p14="http://schemas.microsoft.com/office/powerpoint/2010/main" val="167078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71C5FD3-4913-414A-BC80-C7D903BE92FD}" type="slidenum">
              <a:rPr lang="en-US"/>
              <a:pPr eaLnBrk="1" hangingPunct="1"/>
              <a:t>25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D8406B5-5474-F441-AB10-1ECD2CFA2281}" type="slidenum">
              <a:rPr lang="en-US"/>
              <a:pPr eaLnBrk="1" hangingPunct="1"/>
              <a:t>26</a:t>
            </a:fld>
            <a:endParaRPr lang="en-US"/>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C79C315-A62D-A348-B881-E120D44D1923}" type="slidenum">
              <a:rPr lang="en-US"/>
              <a:pPr eaLnBrk="1" hangingPunct="1"/>
              <a:t>27</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202B733-F482-3F42-AB3D-00B59E6FEF16}" type="slidenum">
              <a:rPr lang="en-US"/>
              <a:pPr eaLnBrk="1" hangingPunct="1"/>
              <a:t>28</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40EF4-5E33-6E40-822A-7B0F3ABDDE6D}"/>
              </a:ext>
            </a:extLst>
          </p:cNvPr>
          <p:cNvSpPr>
            <a:spLocks noGrp="1"/>
          </p:cNvSpPr>
          <p:nvPr>
            <p:ph type="ctrTitle"/>
          </p:nvPr>
        </p:nvSpPr>
        <p:spPr>
          <a:xfrm>
            <a:off x="1143000" y="1122363"/>
            <a:ext cx="6858000" cy="2387600"/>
          </a:xfrm>
        </p:spPr>
        <p:txBody>
          <a:bodyPr anchor="b"/>
          <a:lstStyle>
            <a:lvl1pPr algn="ctr">
              <a:defRPr sz="4500"/>
            </a:lvl1pPr>
          </a:lstStyle>
          <a:p>
            <a:r>
              <a:rPr lang="pt-BR"/>
              <a:t>Clique para editar o título Mestre</a:t>
            </a:r>
          </a:p>
        </p:txBody>
      </p:sp>
      <p:sp>
        <p:nvSpPr>
          <p:cNvPr id="3" name="Subtítulo 2">
            <a:extLst>
              <a:ext uri="{FF2B5EF4-FFF2-40B4-BE49-F238E27FC236}">
                <a16:creationId xmlns:a16="http://schemas.microsoft.com/office/drawing/2014/main" id="{F85AC8BF-80BB-E14F-93F3-19B8455D8C9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8A0F520-2243-364B-996B-807C9EB7A2F0}"/>
              </a:ext>
            </a:extLst>
          </p:cNvPr>
          <p:cNvSpPr>
            <a:spLocks noGrp="1"/>
          </p:cNvSpPr>
          <p:nvPr>
            <p:ph type="dt" sz="half" idx="10"/>
          </p:nvPr>
        </p:nvSpPr>
        <p:spPr/>
        <p:txBody>
          <a:bodyPr/>
          <a:lstStyle/>
          <a:p>
            <a:endParaRPr lang="en-US"/>
          </a:p>
        </p:txBody>
      </p:sp>
      <p:sp>
        <p:nvSpPr>
          <p:cNvPr id="5" name="Espaço Reservado para Rodapé 4">
            <a:extLst>
              <a:ext uri="{FF2B5EF4-FFF2-40B4-BE49-F238E27FC236}">
                <a16:creationId xmlns:a16="http://schemas.microsoft.com/office/drawing/2014/main" id="{B29D422E-AEE2-BA4A-B13F-2C8F36B3FC9D}"/>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BBB2FBBD-8F27-2143-B5EE-05D2353D2037}"/>
              </a:ext>
            </a:extLst>
          </p:cNvPr>
          <p:cNvSpPr>
            <a:spLocks noGrp="1"/>
          </p:cNvSpPr>
          <p:nvPr>
            <p:ph type="sldNum" sz="quarter" idx="12"/>
          </p:nvPr>
        </p:nvSpPr>
        <p:spPr/>
        <p:txBody>
          <a:bodyPr/>
          <a:lstStyle/>
          <a:p>
            <a:fld id="{D6738EC1-4CE3-4221-BD26-AEE85151CCA2}" type="slidenum">
              <a:rPr lang="en-US" smtClean="0"/>
              <a:pPr/>
              <a:t>‹nº›</a:t>
            </a:fld>
            <a:endParaRPr lang="en-US"/>
          </a:p>
        </p:txBody>
      </p:sp>
    </p:spTree>
    <p:extLst>
      <p:ext uri="{BB962C8B-B14F-4D97-AF65-F5344CB8AC3E}">
        <p14:creationId xmlns:p14="http://schemas.microsoft.com/office/powerpoint/2010/main" val="1562201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3EEFB9-18E7-114C-B0F2-C1A4B454208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0F5864BC-057E-B44D-AE95-3D98701A7AD5}"/>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5DAC2CA-9603-8B4E-83EE-936741E3AAEF}"/>
              </a:ext>
            </a:extLst>
          </p:cNvPr>
          <p:cNvSpPr>
            <a:spLocks noGrp="1"/>
          </p:cNvSpPr>
          <p:nvPr>
            <p:ph type="dt" sz="half" idx="10"/>
          </p:nvPr>
        </p:nvSpPr>
        <p:spPr/>
        <p:txBody>
          <a:bodyPr/>
          <a:lstStyle/>
          <a:p>
            <a:endParaRPr lang="en-US"/>
          </a:p>
        </p:txBody>
      </p:sp>
      <p:sp>
        <p:nvSpPr>
          <p:cNvPr id="5" name="Espaço Reservado para Rodapé 4">
            <a:extLst>
              <a:ext uri="{FF2B5EF4-FFF2-40B4-BE49-F238E27FC236}">
                <a16:creationId xmlns:a16="http://schemas.microsoft.com/office/drawing/2014/main" id="{D96DB056-8899-BB45-95CC-B22207FECDED}"/>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6A90B1A0-CA47-004D-9AD2-09CC6E85B03B}"/>
              </a:ext>
            </a:extLst>
          </p:cNvPr>
          <p:cNvSpPr>
            <a:spLocks noGrp="1"/>
          </p:cNvSpPr>
          <p:nvPr>
            <p:ph type="sldNum" sz="quarter" idx="12"/>
          </p:nvPr>
        </p:nvSpPr>
        <p:spPr/>
        <p:txBody>
          <a:bodyPr/>
          <a:lstStyle/>
          <a:p>
            <a:fld id="{D6738EC1-4CE3-4221-BD26-AEE85151CCA2}" type="slidenum">
              <a:rPr lang="en-US" smtClean="0"/>
              <a:pPr/>
              <a:t>‹nº›</a:t>
            </a:fld>
            <a:endParaRPr lang="en-US"/>
          </a:p>
        </p:txBody>
      </p:sp>
    </p:spTree>
    <p:extLst>
      <p:ext uri="{BB962C8B-B14F-4D97-AF65-F5344CB8AC3E}">
        <p14:creationId xmlns:p14="http://schemas.microsoft.com/office/powerpoint/2010/main" val="2051328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E49AE07-8CF6-E243-94C6-7369FAB26CCE}"/>
              </a:ext>
            </a:extLst>
          </p:cNvPr>
          <p:cNvSpPr>
            <a:spLocks noGrp="1"/>
          </p:cNvSpPr>
          <p:nvPr>
            <p:ph type="title" orient="vert"/>
          </p:nvPr>
        </p:nvSpPr>
        <p:spPr>
          <a:xfrm>
            <a:off x="6543675" y="365125"/>
            <a:ext cx="1971675"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BA484E5-83C2-8D4E-BF24-8C2AA10B6677}"/>
              </a:ext>
            </a:extLst>
          </p:cNvPr>
          <p:cNvSpPr>
            <a:spLocks noGrp="1"/>
          </p:cNvSpPr>
          <p:nvPr>
            <p:ph type="body" orient="vert" idx="1"/>
          </p:nvPr>
        </p:nvSpPr>
        <p:spPr>
          <a:xfrm>
            <a:off x="628650" y="365125"/>
            <a:ext cx="5800725"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ECD9BF1-9562-C94C-BA29-F2771D7D9A94}"/>
              </a:ext>
            </a:extLst>
          </p:cNvPr>
          <p:cNvSpPr>
            <a:spLocks noGrp="1"/>
          </p:cNvSpPr>
          <p:nvPr>
            <p:ph type="dt" sz="half" idx="10"/>
          </p:nvPr>
        </p:nvSpPr>
        <p:spPr/>
        <p:txBody>
          <a:bodyPr/>
          <a:lstStyle/>
          <a:p>
            <a:endParaRPr lang="en-US"/>
          </a:p>
        </p:txBody>
      </p:sp>
      <p:sp>
        <p:nvSpPr>
          <p:cNvPr id="5" name="Espaço Reservado para Rodapé 4">
            <a:extLst>
              <a:ext uri="{FF2B5EF4-FFF2-40B4-BE49-F238E27FC236}">
                <a16:creationId xmlns:a16="http://schemas.microsoft.com/office/drawing/2014/main" id="{772F346C-51B6-0946-9723-420414F31E53}"/>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74266905-81C2-BB40-A47E-76E46BE1290E}"/>
              </a:ext>
            </a:extLst>
          </p:cNvPr>
          <p:cNvSpPr>
            <a:spLocks noGrp="1"/>
          </p:cNvSpPr>
          <p:nvPr>
            <p:ph type="sldNum" sz="quarter" idx="12"/>
          </p:nvPr>
        </p:nvSpPr>
        <p:spPr/>
        <p:txBody>
          <a:bodyPr/>
          <a:lstStyle/>
          <a:p>
            <a:fld id="{D6738EC1-4CE3-4221-BD26-AEE85151CCA2}" type="slidenum">
              <a:rPr lang="en-US" smtClean="0"/>
              <a:pPr/>
              <a:t>‹nº›</a:t>
            </a:fld>
            <a:endParaRPr lang="en-US"/>
          </a:p>
        </p:txBody>
      </p:sp>
    </p:spTree>
    <p:extLst>
      <p:ext uri="{BB962C8B-B14F-4D97-AF65-F5344CB8AC3E}">
        <p14:creationId xmlns:p14="http://schemas.microsoft.com/office/powerpoint/2010/main" val="1844661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122238"/>
            <a:ext cx="8229600" cy="868362"/>
          </a:xfrm>
        </p:spPr>
        <p:txBody>
          <a:bodyPr/>
          <a:lstStyle/>
          <a:p>
            <a:r>
              <a:rPr lang="pt-BR"/>
              <a:t>Clique para editar o estilo do título mestre</a:t>
            </a:r>
          </a:p>
        </p:txBody>
      </p:sp>
      <p:sp>
        <p:nvSpPr>
          <p:cNvPr id="3" name="Espaço Reservado para Texto 2"/>
          <p:cNvSpPr>
            <a:spLocks noGrp="1"/>
          </p:cNvSpPr>
          <p:nvPr>
            <p:ph type="body" sz="half" idx="1"/>
          </p:nvPr>
        </p:nvSpPr>
        <p:spPr>
          <a:xfrm>
            <a:off x="457200" y="1219200"/>
            <a:ext cx="4038600" cy="51816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219200"/>
            <a:ext cx="4038600" cy="51816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a:xfrm>
            <a:off x="457200" y="6245225"/>
            <a:ext cx="2133600" cy="476250"/>
          </a:xfrm>
        </p:spPr>
        <p:txBody>
          <a:bodyPr/>
          <a:lstStyle>
            <a:lvl1pPr>
              <a:defRPr/>
            </a:lvl1pPr>
          </a:lstStyle>
          <a:p>
            <a:endParaRPr lang="en-US"/>
          </a:p>
        </p:txBody>
      </p:sp>
      <p:sp>
        <p:nvSpPr>
          <p:cNvPr id="6" name="Espaço Reservado para Rodapé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Espaço Reservado para Número de Slide 6"/>
          <p:cNvSpPr>
            <a:spLocks noGrp="1"/>
          </p:cNvSpPr>
          <p:nvPr>
            <p:ph type="sldNum" sz="quarter" idx="12"/>
          </p:nvPr>
        </p:nvSpPr>
        <p:spPr>
          <a:xfrm>
            <a:off x="6553200" y="6245225"/>
            <a:ext cx="2133600" cy="476250"/>
          </a:xfrm>
        </p:spPr>
        <p:txBody>
          <a:bodyPr/>
          <a:lstStyle>
            <a:lvl1pPr>
              <a:defRPr/>
            </a:lvl1pPr>
          </a:lstStyle>
          <a:p>
            <a:fld id="{5F4D7471-B4B6-41C7-8BE8-66941FCF9F7A}" type="slidenum">
              <a:rPr lang="en-US"/>
              <a:pPr/>
              <a:t>‹nº›</a:t>
            </a:fld>
            <a:endParaRPr lang="en-US"/>
          </a:p>
        </p:txBody>
      </p:sp>
    </p:spTree>
    <p:extLst>
      <p:ext uri="{BB962C8B-B14F-4D97-AF65-F5344CB8AC3E}">
        <p14:creationId xmlns:p14="http://schemas.microsoft.com/office/powerpoint/2010/main" val="3048587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ítulo e texto em cima do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122238"/>
            <a:ext cx="8229600" cy="868362"/>
          </a:xfrm>
        </p:spPr>
        <p:txBody>
          <a:bodyPr/>
          <a:lstStyle/>
          <a:p>
            <a:r>
              <a:rPr lang="pt-BR"/>
              <a:t>Clique para editar o estilo do título mestre</a:t>
            </a:r>
          </a:p>
        </p:txBody>
      </p:sp>
      <p:sp>
        <p:nvSpPr>
          <p:cNvPr id="3" name="Espaço Reservado para Texto 2"/>
          <p:cNvSpPr>
            <a:spLocks noGrp="1"/>
          </p:cNvSpPr>
          <p:nvPr>
            <p:ph type="body" sz="half" idx="1"/>
          </p:nvPr>
        </p:nvSpPr>
        <p:spPr>
          <a:xfrm>
            <a:off x="457200" y="1219200"/>
            <a:ext cx="8229600" cy="25146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57200" y="3886200"/>
            <a:ext cx="8229600" cy="2514600"/>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Espaço Reservado para Rodapé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Espaço Reservado para Número de Slide 6"/>
          <p:cNvSpPr>
            <a:spLocks noGrp="1"/>
          </p:cNvSpPr>
          <p:nvPr>
            <p:ph type="sldNum" sz="quarter" idx="12"/>
          </p:nvPr>
        </p:nvSpPr>
        <p:spPr>
          <a:xfrm>
            <a:off x="6553200" y="6245225"/>
            <a:ext cx="2133600" cy="476250"/>
          </a:xfrm>
        </p:spPr>
        <p:txBody>
          <a:bodyPr/>
          <a:lstStyle>
            <a:lvl1pPr>
              <a:defRPr/>
            </a:lvl1pPr>
          </a:lstStyle>
          <a:p>
            <a:fld id="{460CA3CB-68DF-EA4D-9E29-44C988824D8A}" type="slidenum">
              <a:rPr lang="en-US"/>
              <a:pPr/>
              <a:t>‹nº›</a:t>
            </a:fld>
            <a:endParaRPr lang="en-US"/>
          </a:p>
        </p:txBody>
      </p:sp>
    </p:spTree>
    <p:extLst>
      <p:ext uri="{BB962C8B-B14F-4D97-AF65-F5344CB8AC3E}">
        <p14:creationId xmlns:p14="http://schemas.microsoft.com/office/powerpoint/2010/main" val="809258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Um texto+Foto">
    <p:spTree>
      <p:nvGrpSpPr>
        <p:cNvPr id="1" name=""/>
        <p:cNvGrpSpPr/>
        <p:nvPr/>
      </p:nvGrpSpPr>
      <p:grpSpPr>
        <a:xfrm>
          <a:off x="0" y="0"/>
          <a:ext cx="0" cy="0"/>
          <a:chOff x="0" y="0"/>
          <a:chExt cx="0" cy="0"/>
        </a:xfrm>
      </p:grpSpPr>
      <p:graphicFrame>
        <p:nvGraphicFramePr>
          <p:cNvPr id="3" name="Objeto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83694" name="Slide do think-cell" r:id="rId4" imgW="378" imgH="377" progId="TCLayout.ActiveDocument.1">
                  <p:embed/>
                </p:oleObj>
              </mc:Choice>
              <mc:Fallback>
                <p:oleObj name="Slide do think-cell" r:id="rId4" imgW="378" imgH="377" progId="TCLayout.ActiveDocument.1">
                  <p:embed/>
                  <p:pic>
                    <p:nvPicPr>
                      <p:cNvPr id="3" name="Objeto 2"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2" name="Picture 1" descr="IAS_assinatura_p.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0" y="458"/>
            <a:ext cx="9143391" cy="6857543"/>
          </a:xfrm>
          <a:prstGeom prst="rect">
            <a:avLst/>
          </a:prstGeom>
        </p:spPr>
      </p:pic>
      <p:sp>
        <p:nvSpPr>
          <p:cNvPr id="7" name="Title 1"/>
          <p:cNvSpPr>
            <a:spLocks noGrp="1"/>
          </p:cNvSpPr>
          <p:nvPr>
            <p:ph type="title" hasCustomPrompt="1"/>
          </p:nvPr>
        </p:nvSpPr>
        <p:spPr>
          <a:xfrm>
            <a:off x="719749" y="594163"/>
            <a:ext cx="7326131" cy="588064"/>
          </a:xfrm>
          <a:prstGeom prst="rect">
            <a:avLst/>
          </a:prstGeom>
        </p:spPr>
        <p:txBody>
          <a:bodyPr lIns="162617" tIns="81308" rIns="162617" bIns="81308"/>
          <a:lstStyle>
            <a:lvl1pPr algn="l">
              <a:defRPr sz="2800">
                <a:solidFill>
                  <a:srgbClr val="43AD37"/>
                </a:solidFill>
                <a:latin typeface="Chevin Pro ExtraBold"/>
                <a:cs typeface="Chevin Pro ExtraBold"/>
              </a:defRPr>
            </a:lvl1pPr>
          </a:lstStyle>
          <a:p>
            <a:r>
              <a:rPr lang="en-US" dirty="0" err="1"/>
              <a:t>Título</a:t>
            </a:r>
            <a:r>
              <a:rPr lang="en-US" dirty="0"/>
              <a:t> do slide</a:t>
            </a:r>
          </a:p>
        </p:txBody>
      </p:sp>
      <p:sp>
        <p:nvSpPr>
          <p:cNvPr id="8" name="Content Placeholder 2"/>
          <p:cNvSpPr>
            <a:spLocks noGrp="1"/>
          </p:cNvSpPr>
          <p:nvPr>
            <p:ph sz="half" idx="1" hasCustomPrompt="1"/>
          </p:nvPr>
        </p:nvSpPr>
        <p:spPr>
          <a:xfrm>
            <a:off x="720521" y="1748503"/>
            <a:ext cx="7325359" cy="4231932"/>
          </a:xfrm>
          <a:prstGeom prst="rect">
            <a:avLst/>
          </a:prstGeom>
        </p:spPr>
        <p:txBody>
          <a:bodyPr lIns="162617" tIns="81308" rIns="162617" bIns="81308"/>
          <a:lstStyle>
            <a:lvl1pPr marL="0" indent="0">
              <a:buNone/>
              <a:defRPr sz="1400" b="0" i="0">
                <a:latin typeface="Chevin Pro Light"/>
                <a:cs typeface="Chevin Pro Light"/>
              </a:defRPr>
            </a:lvl1pPr>
            <a:lvl2pPr>
              <a:defRPr sz="1400" b="0" i="0">
                <a:latin typeface="Chevin Pro Light"/>
                <a:cs typeface="Chevin Pro Light"/>
              </a:defRPr>
            </a:lvl2pPr>
            <a:lvl3pPr>
              <a:defRPr sz="1400" b="0" i="0">
                <a:latin typeface="Chevin Pro Light"/>
                <a:cs typeface="Chevin Pro Light"/>
              </a:defRPr>
            </a:lvl3pPr>
            <a:lvl4pPr>
              <a:defRPr sz="1400" b="0" i="0">
                <a:latin typeface="Chevin Pro Light"/>
                <a:cs typeface="Chevin Pro Light"/>
              </a:defRPr>
            </a:lvl4pPr>
            <a:lvl5pPr>
              <a:defRPr sz="1400" b="0" i="0">
                <a:latin typeface="Chevin Pro Light"/>
                <a:cs typeface="Chevin Pro Light"/>
              </a:defRPr>
            </a:lvl5pPr>
            <a:lvl6pPr>
              <a:defRPr sz="1800"/>
            </a:lvl6pPr>
            <a:lvl7pPr>
              <a:defRPr sz="1800"/>
            </a:lvl7pPr>
            <a:lvl8pPr>
              <a:defRPr sz="1800"/>
            </a:lvl8pPr>
            <a:lvl9pPr>
              <a:defRPr sz="1800"/>
            </a:lvl9pPr>
          </a:lstStyle>
          <a:p>
            <a:pPr lvl="0"/>
            <a:r>
              <a:rPr lang="en-US" dirty="0" err="1"/>
              <a:t>Insira</a:t>
            </a:r>
            <a:r>
              <a:rPr lang="en-US" dirty="0"/>
              <a:t> o </a:t>
            </a:r>
            <a:r>
              <a:rPr lang="en-US" dirty="0" err="1"/>
              <a:t>texto</a:t>
            </a:r>
            <a:r>
              <a:rPr lang="en-US" dirty="0"/>
              <a:t> </a:t>
            </a:r>
            <a:r>
              <a:rPr lang="en-US" dirty="0" err="1"/>
              <a:t>aqui</a:t>
            </a:r>
            <a:endParaRPr lang="en-US" dirty="0"/>
          </a:p>
        </p:txBody>
      </p:sp>
      <p:sp>
        <p:nvSpPr>
          <p:cNvPr id="9" name="Slide Number Placeholder 6"/>
          <p:cNvSpPr>
            <a:spLocks noGrp="1"/>
          </p:cNvSpPr>
          <p:nvPr>
            <p:ph type="sldNum" sz="quarter" idx="12"/>
          </p:nvPr>
        </p:nvSpPr>
        <p:spPr>
          <a:xfrm>
            <a:off x="8045881" y="6356350"/>
            <a:ext cx="640919" cy="365126"/>
          </a:xfrm>
          <a:prstGeom prst="rect">
            <a:avLst/>
          </a:prstGeom>
        </p:spPr>
        <p:txBody>
          <a:bodyPr vert="horz" lIns="162617" tIns="81308" rIns="162617" bIns="81308"/>
          <a:lstStyle>
            <a:lvl1pPr>
              <a:defRPr lang="en-US" sz="1400" b="0" i="0" smtClean="0">
                <a:solidFill>
                  <a:srgbClr val="43AD37"/>
                </a:solidFill>
                <a:latin typeface="Chevin Pro Medium"/>
                <a:cs typeface="Chevin Pro Medium"/>
              </a:defRPr>
            </a:lvl1pPr>
          </a:lstStyle>
          <a:p>
            <a:pPr>
              <a:spcBef>
                <a:spcPct val="20000"/>
              </a:spcBef>
              <a:buFont typeface="Arial"/>
              <a:buNone/>
            </a:pPr>
            <a:fld id="{CCA69D28-CC1B-124D-A998-344849F2C6BD}" type="slidenum">
              <a:rPr lang="pt-BR" smtClean="0"/>
              <a:pPr>
                <a:spcBef>
                  <a:spcPct val="20000"/>
                </a:spcBef>
                <a:buFont typeface="Arial"/>
                <a:buNone/>
              </a:pPr>
              <a:t>‹nº›</a:t>
            </a:fld>
            <a:endParaRPr lang="pt-BR"/>
          </a:p>
        </p:txBody>
      </p:sp>
      <p:sp>
        <p:nvSpPr>
          <p:cNvPr id="10" name="Title 1"/>
          <p:cNvSpPr txBox="1">
            <a:spLocks/>
          </p:cNvSpPr>
          <p:nvPr userDrawn="1"/>
        </p:nvSpPr>
        <p:spPr>
          <a:xfrm>
            <a:off x="1240465" y="1306169"/>
            <a:ext cx="2431926" cy="588064"/>
          </a:xfrm>
          <a:prstGeom prst="rect">
            <a:avLst/>
          </a:prstGeom>
        </p:spPr>
        <p:txBody>
          <a:bodyPr lIns="162617" tIns="81308" rIns="162617" bIns="81308"/>
          <a:lstStyle>
            <a:lvl1pPr algn="ctr" defTabSz="257084" rtl="0" eaLnBrk="1" latinLnBrk="0" hangingPunct="1">
              <a:spcBef>
                <a:spcPct val="0"/>
              </a:spcBef>
              <a:buNone/>
              <a:defRPr sz="1600" kern="1200">
                <a:solidFill>
                  <a:schemeClr val="tx1"/>
                </a:solidFill>
                <a:latin typeface="Chevin Pro ExtraBold"/>
                <a:ea typeface="+mj-ea"/>
                <a:cs typeface="Chevin Pro ExtraBold"/>
              </a:defRPr>
            </a:lvl1pPr>
          </a:lstStyle>
          <a:p>
            <a:endParaRPr lang="en-US" sz="1600"/>
          </a:p>
        </p:txBody>
      </p:sp>
      <p:sp>
        <p:nvSpPr>
          <p:cNvPr id="11" name="Text Placeholder 11"/>
          <p:cNvSpPr>
            <a:spLocks noGrp="1"/>
          </p:cNvSpPr>
          <p:nvPr>
            <p:ph type="body" sz="quarter" idx="13" hasCustomPrompt="1"/>
          </p:nvPr>
        </p:nvSpPr>
        <p:spPr>
          <a:xfrm>
            <a:off x="719748" y="1182822"/>
            <a:ext cx="7326900" cy="565053"/>
          </a:xfrm>
          <a:prstGeom prst="rect">
            <a:avLst/>
          </a:prstGeom>
        </p:spPr>
        <p:txBody>
          <a:bodyPr vert="horz" lIns="162617" tIns="81308" rIns="162617" bIns="81308"/>
          <a:lstStyle>
            <a:lvl1pPr marL="0" indent="0">
              <a:buNone/>
              <a:defRPr sz="2100" b="0" i="0">
                <a:solidFill>
                  <a:srgbClr val="43AD37"/>
                </a:solidFill>
                <a:latin typeface="Chevin Pro Medium"/>
                <a:cs typeface="Chevin Pro Medium"/>
              </a:defRPr>
            </a:lvl1pPr>
          </a:lstStyle>
          <a:p>
            <a:pPr lvl="0"/>
            <a:r>
              <a:rPr lang="en-US" dirty="0" err="1"/>
              <a:t>Subtítulo</a:t>
            </a:r>
            <a:endParaRPr lang="en-US" dirty="0"/>
          </a:p>
        </p:txBody>
      </p:sp>
    </p:spTree>
    <p:extLst>
      <p:ext uri="{BB962C8B-B14F-4D97-AF65-F5344CB8AC3E}">
        <p14:creationId xmlns:p14="http://schemas.microsoft.com/office/powerpoint/2010/main" val="364343919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C3D5F-E302-8E4F-9A4D-9B3D052DFEC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E149DFA-1770-394C-900E-3FC06A77946F}"/>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0E5EB59-2481-4E41-BAC6-8D9D1E4AAAA1}"/>
              </a:ext>
            </a:extLst>
          </p:cNvPr>
          <p:cNvSpPr>
            <a:spLocks noGrp="1"/>
          </p:cNvSpPr>
          <p:nvPr>
            <p:ph type="dt" sz="half" idx="10"/>
          </p:nvPr>
        </p:nvSpPr>
        <p:spPr/>
        <p:txBody>
          <a:bodyPr/>
          <a:lstStyle/>
          <a:p>
            <a:endParaRPr lang="en-US"/>
          </a:p>
        </p:txBody>
      </p:sp>
      <p:sp>
        <p:nvSpPr>
          <p:cNvPr id="5" name="Espaço Reservado para Rodapé 4">
            <a:extLst>
              <a:ext uri="{FF2B5EF4-FFF2-40B4-BE49-F238E27FC236}">
                <a16:creationId xmlns:a16="http://schemas.microsoft.com/office/drawing/2014/main" id="{2BC0D2EF-5C4B-734A-AA3A-2E9E8C64DF70}"/>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E260CF20-CD62-3949-BEC1-03E9B35D34E3}"/>
              </a:ext>
            </a:extLst>
          </p:cNvPr>
          <p:cNvSpPr>
            <a:spLocks noGrp="1"/>
          </p:cNvSpPr>
          <p:nvPr>
            <p:ph type="sldNum" sz="quarter" idx="12"/>
          </p:nvPr>
        </p:nvSpPr>
        <p:spPr/>
        <p:txBody>
          <a:bodyPr/>
          <a:lstStyle/>
          <a:p>
            <a:fld id="{D6738EC1-4CE3-4221-BD26-AEE85151CCA2}" type="slidenum">
              <a:rPr lang="en-US" smtClean="0"/>
              <a:pPr/>
              <a:t>‹nº›</a:t>
            </a:fld>
            <a:endParaRPr lang="en-US"/>
          </a:p>
        </p:txBody>
      </p:sp>
    </p:spTree>
    <p:extLst>
      <p:ext uri="{BB962C8B-B14F-4D97-AF65-F5344CB8AC3E}">
        <p14:creationId xmlns:p14="http://schemas.microsoft.com/office/powerpoint/2010/main" val="2896067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58769F-63B9-3E44-9C36-97F95FEC55CA}"/>
              </a:ext>
            </a:extLst>
          </p:cNvPr>
          <p:cNvSpPr>
            <a:spLocks noGrp="1"/>
          </p:cNvSpPr>
          <p:nvPr>
            <p:ph type="title"/>
          </p:nvPr>
        </p:nvSpPr>
        <p:spPr>
          <a:xfrm>
            <a:off x="623888" y="1709739"/>
            <a:ext cx="7886700" cy="2852737"/>
          </a:xfrm>
        </p:spPr>
        <p:txBody>
          <a:bodyPr anchor="b"/>
          <a:lstStyle>
            <a:lvl1pPr>
              <a:defRPr sz="4500"/>
            </a:lvl1pPr>
          </a:lstStyle>
          <a:p>
            <a:r>
              <a:rPr lang="pt-BR"/>
              <a:t>Clique para editar o título Mestre</a:t>
            </a:r>
          </a:p>
        </p:txBody>
      </p:sp>
      <p:sp>
        <p:nvSpPr>
          <p:cNvPr id="3" name="Espaço Reservado para Texto 2">
            <a:extLst>
              <a:ext uri="{FF2B5EF4-FFF2-40B4-BE49-F238E27FC236}">
                <a16:creationId xmlns:a16="http://schemas.microsoft.com/office/drawing/2014/main" id="{4296845A-3611-2346-9DF6-E79ED82F52D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96FBAC2F-1D9A-D24E-A2FD-45263660A315}"/>
              </a:ext>
            </a:extLst>
          </p:cNvPr>
          <p:cNvSpPr>
            <a:spLocks noGrp="1"/>
          </p:cNvSpPr>
          <p:nvPr>
            <p:ph type="dt" sz="half" idx="10"/>
          </p:nvPr>
        </p:nvSpPr>
        <p:spPr/>
        <p:txBody>
          <a:bodyPr/>
          <a:lstStyle/>
          <a:p>
            <a:endParaRPr lang="en-US"/>
          </a:p>
        </p:txBody>
      </p:sp>
      <p:sp>
        <p:nvSpPr>
          <p:cNvPr id="5" name="Espaço Reservado para Rodapé 4">
            <a:extLst>
              <a:ext uri="{FF2B5EF4-FFF2-40B4-BE49-F238E27FC236}">
                <a16:creationId xmlns:a16="http://schemas.microsoft.com/office/drawing/2014/main" id="{8603BC43-C425-5041-8AEE-4D7C169BF7CA}"/>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9AA65424-98CF-7543-8EA0-E9CF4FEE34B2}"/>
              </a:ext>
            </a:extLst>
          </p:cNvPr>
          <p:cNvSpPr>
            <a:spLocks noGrp="1"/>
          </p:cNvSpPr>
          <p:nvPr>
            <p:ph type="sldNum" sz="quarter" idx="12"/>
          </p:nvPr>
        </p:nvSpPr>
        <p:spPr/>
        <p:txBody>
          <a:bodyPr/>
          <a:lstStyle/>
          <a:p>
            <a:fld id="{571DB294-CA94-4E5C-9ACA-0D59DAB4B6DE}" type="slidenum">
              <a:rPr lang="en-US" smtClean="0"/>
              <a:pPr/>
              <a:t>‹nº›</a:t>
            </a:fld>
            <a:endParaRPr lang="en-US"/>
          </a:p>
        </p:txBody>
      </p:sp>
    </p:spTree>
    <p:extLst>
      <p:ext uri="{BB962C8B-B14F-4D97-AF65-F5344CB8AC3E}">
        <p14:creationId xmlns:p14="http://schemas.microsoft.com/office/powerpoint/2010/main" val="1507755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597CC-0BD1-6D40-ABC0-49AF81F0AD2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063BCC4-0950-804D-8A2D-906418675233}"/>
              </a:ext>
            </a:extLst>
          </p:cNvPr>
          <p:cNvSpPr>
            <a:spLocks noGrp="1"/>
          </p:cNvSpPr>
          <p:nvPr>
            <p:ph sz="half" idx="1"/>
          </p:nvPr>
        </p:nvSpPr>
        <p:spPr>
          <a:xfrm>
            <a:off x="628650" y="1825625"/>
            <a:ext cx="38862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CA9948B-3F01-6843-A156-CEFB0C5E49A2}"/>
              </a:ext>
            </a:extLst>
          </p:cNvPr>
          <p:cNvSpPr>
            <a:spLocks noGrp="1"/>
          </p:cNvSpPr>
          <p:nvPr>
            <p:ph sz="half" idx="2"/>
          </p:nvPr>
        </p:nvSpPr>
        <p:spPr>
          <a:xfrm>
            <a:off x="4629150" y="1825625"/>
            <a:ext cx="38862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751A905D-6315-4E47-B5DC-7FDA5C85DB25}"/>
              </a:ext>
            </a:extLst>
          </p:cNvPr>
          <p:cNvSpPr>
            <a:spLocks noGrp="1"/>
          </p:cNvSpPr>
          <p:nvPr>
            <p:ph type="dt" sz="half" idx="10"/>
          </p:nvPr>
        </p:nvSpPr>
        <p:spPr/>
        <p:txBody>
          <a:bodyPr/>
          <a:lstStyle/>
          <a:p>
            <a:endParaRPr lang="en-US"/>
          </a:p>
        </p:txBody>
      </p:sp>
      <p:sp>
        <p:nvSpPr>
          <p:cNvPr id="6" name="Espaço Reservado para Rodapé 5">
            <a:extLst>
              <a:ext uri="{FF2B5EF4-FFF2-40B4-BE49-F238E27FC236}">
                <a16:creationId xmlns:a16="http://schemas.microsoft.com/office/drawing/2014/main" id="{BF8208DB-41BB-4E45-93E5-A0EBAF3912A5}"/>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E589D9E3-49FE-F74A-BEDC-D1FCA67D1DD6}"/>
              </a:ext>
            </a:extLst>
          </p:cNvPr>
          <p:cNvSpPr>
            <a:spLocks noGrp="1"/>
          </p:cNvSpPr>
          <p:nvPr>
            <p:ph type="sldNum" sz="quarter" idx="12"/>
          </p:nvPr>
        </p:nvSpPr>
        <p:spPr/>
        <p:txBody>
          <a:bodyPr/>
          <a:lstStyle/>
          <a:p>
            <a:fld id="{C3137F35-E4FA-44EF-86EB-36E8EA9E1E54}" type="slidenum">
              <a:rPr lang="en-US" smtClean="0"/>
              <a:pPr/>
              <a:t>‹nº›</a:t>
            </a:fld>
            <a:endParaRPr lang="en-US"/>
          </a:p>
        </p:txBody>
      </p:sp>
    </p:spTree>
    <p:extLst>
      <p:ext uri="{BB962C8B-B14F-4D97-AF65-F5344CB8AC3E}">
        <p14:creationId xmlns:p14="http://schemas.microsoft.com/office/powerpoint/2010/main" val="1155592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223F26-AB58-C04D-82E1-5EEA11828A9A}"/>
              </a:ext>
            </a:extLst>
          </p:cNvPr>
          <p:cNvSpPr>
            <a:spLocks noGrp="1"/>
          </p:cNvSpPr>
          <p:nvPr>
            <p:ph type="title"/>
          </p:nvPr>
        </p:nvSpPr>
        <p:spPr>
          <a:xfrm>
            <a:off x="629841" y="365126"/>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0C99050-C240-C142-BD55-87F0A3B2E23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AA96FD65-7668-A549-BE80-A9487033984D}"/>
              </a:ext>
            </a:extLst>
          </p:cNvPr>
          <p:cNvSpPr>
            <a:spLocks noGrp="1"/>
          </p:cNvSpPr>
          <p:nvPr>
            <p:ph sz="half" idx="2"/>
          </p:nvPr>
        </p:nvSpPr>
        <p:spPr>
          <a:xfrm>
            <a:off x="629842" y="2505075"/>
            <a:ext cx="3868340"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119B69F-4E77-904C-9196-C9D2D3B837A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1670E8F-0472-7D4C-87EA-0CD7C75CED32}"/>
              </a:ext>
            </a:extLst>
          </p:cNvPr>
          <p:cNvSpPr>
            <a:spLocks noGrp="1"/>
          </p:cNvSpPr>
          <p:nvPr>
            <p:ph sz="quarter" idx="4"/>
          </p:nvPr>
        </p:nvSpPr>
        <p:spPr>
          <a:xfrm>
            <a:off x="4629150" y="2505075"/>
            <a:ext cx="3887391"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3D9959E-70B9-AC48-BC55-ED7D5564EC03}"/>
              </a:ext>
            </a:extLst>
          </p:cNvPr>
          <p:cNvSpPr>
            <a:spLocks noGrp="1"/>
          </p:cNvSpPr>
          <p:nvPr>
            <p:ph type="dt" sz="half" idx="10"/>
          </p:nvPr>
        </p:nvSpPr>
        <p:spPr/>
        <p:txBody>
          <a:bodyPr/>
          <a:lstStyle/>
          <a:p>
            <a:endParaRPr lang="en-US"/>
          </a:p>
        </p:txBody>
      </p:sp>
      <p:sp>
        <p:nvSpPr>
          <p:cNvPr id="8" name="Espaço Reservado para Rodapé 7">
            <a:extLst>
              <a:ext uri="{FF2B5EF4-FFF2-40B4-BE49-F238E27FC236}">
                <a16:creationId xmlns:a16="http://schemas.microsoft.com/office/drawing/2014/main" id="{D9E1526F-7B1F-9C4B-BF5B-E36242B3C9DA}"/>
              </a:ext>
            </a:extLst>
          </p:cNvPr>
          <p:cNvSpPr>
            <a:spLocks noGrp="1"/>
          </p:cNvSpPr>
          <p:nvPr>
            <p:ph type="ftr" sz="quarter" idx="11"/>
          </p:nvPr>
        </p:nvSpPr>
        <p:spPr/>
        <p:txBody>
          <a:bodyPr/>
          <a:lstStyle/>
          <a:p>
            <a:endParaRPr lang="en-US"/>
          </a:p>
        </p:txBody>
      </p:sp>
      <p:sp>
        <p:nvSpPr>
          <p:cNvPr id="9" name="Espaço Reservado para Número de Slide 8">
            <a:extLst>
              <a:ext uri="{FF2B5EF4-FFF2-40B4-BE49-F238E27FC236}">
                <a16:creationId xmlns:a16="http://schemas.microsoft.com/office/drawing/2014/main" id="{2A3BAE73-E0CC-A447-AAC1-9EA3638B5367}"/>
              </a:ext>
            </a:extLst>
          </p:cNvPr>
          <p:cNvSpPr>
            <a:spLocks noGrp="1"/>
          </p:cNvSpPr>
          <p:nvPr>
            <p:ph type="sldNum" sz="quarter" idx="12"/>
          </p:nvPr>
        </p:nvSpPr>
        <p:spPr/>
        <p:txBody>
          <a:bodyPr/>
          <a:lstStyle/>
          <a:p>
            <a:fld id="{1C20E219-23E8-4E9F-8A20-3C9512946E61}" type="slidenum">
              <a:rPr lang="en-US" smtClean="0"/>
              <a:pPr/>
              <a:t>‹nº›</a:t>
            </a:fld>
            <a:endParaRPr lang="en-US"/>
          </a:p>
        </p:txBody>
      </p:sp>
    </p:spTree>
    <p:extLst>
      <p:ext uri="{BB962C8B-B14F-4D97-AF65-F5344CB8AC3E}">
        <p14:creationId xmlns:p14="http://schemas.microsoft.com/office/powerpoint/2010/main" val="1953685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BA1766-52B1-3C4C-A850-6A797858C01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EBA51F74-BCDE-1447-B096-CA3B677CBE4B}"/>
              </a:ext>
            </a:extLst>
          </p:cNvPr>
          <p:cNvSpPr>
            <a:spLocks noGrp="1"/>
          </p:cNvSpPr>
          <p:nvPr>
            <p:ph type="dt" sz="half" idx="10"/>
          </p:nvPr>
        </p:nvSpPr>
        <p:spPr/>
        <p:txBody>
          <a:bodyPr/>
          <a:lstStyle/>
          <a:p>
            <a:endParaRPr lang="en-US"/>
          </a:p>
        </p:txBody>
      </p:sp>
      <p:sp>
        <p:nvSpPr>
          <p:cNvPr id="4" name="Espaço Reservado para Rodapé 3">
            <a:extLst>
              <a:ext uri="{FF2B5EF4-FFF2-40B4-BE49-F238E27FC236}">
                <a16:creationId xmlns:a16="http://schemas.microsoft.com/office/drawing/2014/main" id="{42556473-CE2E-4D4A-B1A3-60AD981AAEF5}"/>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2AE91E75-2634-AE47-9033-C8A5F82D3811}"/>
              </a:ext>
            </a:extLst>
          </p:cNvPr>
          <p:cNvSpPr>
            <a:spLocks noGrp="1"/>
          </p:cNvSpPr>
          <p:nvPr>
            <p:ph type="sldNum" sz="quarter" idx="12"/>
          </p:nvPr>
        </p:nvSpPr>
        <p:spPr/>
        <p:txBody>
          <a:bodyPr/>
          <a:lstStyle/>
          <a:p>
            <a:fld id="{D6738EC1-4CE3-4221-BD26-AEE85151CCA2}" type="slidenum">
              <a:rPr lang="en-US" smtClean="0"/>
              <a:pPr/>
              <a:t>‹nº›</a:t>
            </a:fld>
            <a:endParaRPr lang="en-US"/>
          </a:p>
        </p:txBody>
      </p:sp>
    </p:spTree>
    <p:extLst>
      <p:ext uri="{BB962C8B-B14F-4D97-AF65-F5344CB8AC3E}">
        <p14:creationId xmlns:p14="http://schemas.microsoft.com/office/powerpoint/2010/main" val="3809275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2AAAE8E1-7F5B-E940-86BB-409DBF0AE416}"/>
              </a:ext>
            </a:extLst>
          </p:cNvPr>
          <p:cNvSpPr>
            <a:spLocks noGrp="1"/>
          </p:cNvSpPr>
          <p:nvPr>
            <p:ph type="dt" sz="half" idx="10"/>
          </p:nvPr>
        </p:nvSpPr>
        <p:spPr/>
        <p:txBody>
          <a:bodyPr/>
          <a:lstStyle/>
          <a:p>
            <a:endParaRPr lang="en-US"/>
          </a:p>
        </p:txBody>
      </p:sp>
      <p:sp>
        <p:nvSpPr>
          <p:cNvPr id="3" name="Espaço Reservado para Rodapé 2">
            <a:extLst>
              <a:ext uri="{FF2B5EF4-FFF2-40B4-BE49-F238E27FC236}">
                <a16:creationId xmlns:a16="http://schemas.microsoft.com/office/drawing/2014/main" id="{7CE4F96A-136A-954E-9842-983CD270FF02}"/>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FF9C73D7-208D-E846-8641-9EE45D9F2556}"/>
              </a:ext>
            </a:extLst>
          </p:cNvPr>
          <p:cNvSpPr>
            <a:spLocks noGrp="1"/>
          </p:cNvSpPr>
          <p:nvPr>
            <p:ph type="sldNum" sz="quarter" idx="12"/>
          </p:nvPr>
        </p:nvSpPr>
        <p:spPr/>
        <p:txBody>
          <a:bodyPr/>
          <a:lstStyle/>
          <a:p>
            <a:fld id="{84656F4B-4ED4-422B-BC1A-3CE08EE0CA68}" type="slidenum">
              <a:rPr lang="en-US" smtClean="0"/>
              <a:pPr/>
              <a:t>‹nº›</a:t>
            </a:fld>
            <a:endParaRPr lang="en-US"/>
          </a:p>
        </p:txBody>
      </p:sp>
    </p:spTree>
    <p:extLst>
      <p:ext uri="{BB962C8B-B14F-4D97-AF65-F5344CB8AC3E}">
        <p14:creationId xmlns:p14="http://schemas.microsoft.com/office/powerpoint/2010/main" val="2581033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D1B5AC-ECCE-5342-B203-11294069EC92}"/>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BA0767B-85BA-814E-BEF4-7FD02B45D88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781952C-AF7D-504F-9F01-E61D5DCD1E1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Editar estilos de texto Mestre</a:t>
            </a:r>
          </a:p>
        </p:txBody>
      </p:sp>
      <p:sp>
        <p:nvSpPr>
          <p:cNvPr id="5" name="Espaço Reservado para Data 4">
            <a:extLst>
              <a:ext uri="{FF2B5EF4-FFF2-40B4-BE49-F238E27FC236}">
                <a16:creationId xmlns:a16="http://schemas.microsoft.com/office/drawing/2014/main" id="{23CD024F-6197-734D-9932-805B0692469B}"/>
              </a:ext>
            </a:extLst>
          </p:cNvPr>
          <p:cNvSpPr>
            <a:spLocks noGrp="1"/>
          </p:cNvSpPr>
          <p:nvPr>
            <p:ph type="dt" sz="half" idx="10"/>
          </p:nvPr>
        </p:nvSpPr>
        <p:spPr/>
        <p:txBody>
          <a:bodyPr/>
          <a:lstStyle/>
          <a:p>
            <a:endParaRPr lang="en-US"/>
          </a:p>
        </p:txBody>
      </p:sp>
      <p:sp>
        <p:nvSpPr>
          <p:cNvPr id="6" name="Espaço Reservado para Rodapé 5">
            <a:extLst>
              <a:ext uri="{FF2B5EF4-FFF2-40B4-BE49-F238E27FC236}">
                <a16:creationId xmlns:a16="http://schemas.microsoft.com/office/drawing/2014/main" id="{BEE08A22-AE78-4841-AEE1-B66E5B3F949A}"/>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64DA15A8-A5A5-8D4D-8FAC-3376AE772288}"/>
              </a:ext>
            </a:extLst>
          </p:cNvPr>
          <p:cNvSpPr>
            <a:spLocks noGrp="1"/>
          </p:cNvSpPr>
          <p:nvPr>
            <p:ph type="sldNum" sz="quarter" idx="12"/>
          </p:nvPr>
        </p:nvSpPr>
        <p:spPr/>
        <p:txBody>
          <a:bodyPr/>
          <a:lstStyle/>
          <a:p>
            <a:fld id="{B3C9CC7A-2C33-476E-9266-BA5C8D1843F7}" type="slidenum">
              <a:rPr lang="en-US" smtClean="0"/>
              <a:pPr/>
              <a:t>‹nº›</a:t>
            </a:fld>
            <a:endParaRPr lang="en-US"/>
          </a:p>
        </p:txBody>
      </p:sp>
    </p:spTree>
    <p:extLst>
      <p:ext uri="{BB962C8B-B14F-4D97-AF65-F5344CB8AC3E}">
        <p14:creationId xmlns:p14="http://schemas.microsoft.com/office/powerpoint/2010/main" val="2937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A4D514-3BB1-EA42-A97D-849A3D37A934}"/>
              </a:ext>
            </a:extLst>
          </p:cNvPr>
          <p:cNvSpPr>
            <a:spLocks noGrp="1"/>
          </p:cNvSpPr>
          <p:nvPr>
            <p:ph type="title"/>
          </p:nvPr>
        </p:nvSpPr>
        <p:spPr>
          <a:xfrm>
            <a:off x="629841" y="457200"/>
            <a:ext cx="2949178" cy="1600200"/>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E940FA2A-1563-AF43-A26A-8CCBCB2AC43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pt-BR"/>
          </a:p>
        </p:txBody>
      </p:sp>
      <p:sp>
        <p:nvSpPr>
          <p:cNvPr id="4" name="Espaço Reservado para Texto 3">
            <a:extLst>
              <a:ext uri="{FF2B5EF4-FFF2-40B4-BE49-F238E27FC236}">
                <a16:creationId xmlns:a16="http://schemas.microsoft.com/office/drawing/2014/main" id="{F522AA59-049B-D845-A652-4E40ED608BD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Editar estilos de texto Mestre</a:t>
            </a:r>
          </a:p>
        </p:txBody>
      </p:sp>
      <p:sp>
        <p:nvSpPr>
          <p:cNvPr id="5" name="Espaço Reservado para Data 4">
            <a:extLst>
              <a:ext uri="{FF2B5EF4-FFF2-40B4-BE49-F238E27FC236}">
                <a16:creationId xmlns:a16="http://schemas.microsoft.com/office/drawing/2014/main" id="{DE88D0F6-EE9A-6D44-9922-BFCF52337A40}"/>
              </a:ext>
            </a:extLst>
          </p:cNvPr>
          <p:cNvSpPr>
            <a:spLocks noGrp="1"/>
          </p:cNvSpPr>
          <p:nvPr>
            <p:ph type="dt" sz="half" idx="10"/>
          </p:nvPr>
        </p:nvSpPr>
        <p:spPr/>
        <p:txBody>
          <a:bodyPr/>
          <a:lstStyle/>
          <a:p>
            <a:endParaRPr lang="en-US"/>
          </a:p>
        </p:txBody>
      </p:sp>
      <p:sp>
        <p:nvSpPr>
          <p:cNvPr id="6" name="Espaço Reservado para Rodapé 5">
            <a:extLst>
              <a:ext uri="{FF2B5EF4-FFF2-40B4-BE49-F238E27FC236}">
                <a16:creationId xmlns:a16="http://schemas.microsoft.com/office/drawing/2014/main" id="{B5C0CCAC-BDD2-7148-88E9-649224BC8ED6}"/>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D215607F-1F4B-B745-AD09-311B46F0A090}"/>
              </a:ext>
            </a:extLst>
          </p:cNvPr>
          <p:cNvSpPr>
            <a:spLocks noGrp="1"/>
          </p:cNvSpPr>
          <p:nvPr>
            <p:ph type="sldNum" sz="quarter" idx="12"/>
          </p:nvPr>
        </p:nvSpPr>
        <p:spPr/>
        <p:txBody>
          <a:bodyPr/>
          <a:lstStyle/>
          <a:p>
            <a:fld id="{26B77006-8CCE-4359-B78A-8C1A3CD98927}" type="slidenum">
              <a:rPr lang="en-US" smtClean="0"/>
              <a:pPr/>
              <a:t>‹nº›</a:t>
            </a:fld>
            <a:endParaRPr lang="en-US"/>
          </a:p>
        </p:txBody>
      </p:sp>
    </p:spTree>
    <p:extLst>
      <p:ext uri="{BB962C8B-B14F-4D97-AF65-F5344CB8AC3E}">
        <p14:creationId xmlns:p14="http://schemas.microsoft.com/office/powerpoint/2010/main" val="3992175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74307883-0801-434C-A538-F95EC301073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5BA5D4A3-A8B5-7A4F-8BBF-2AE00367BAA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2E070D5-CFEB-4545-B93A-0F5BDD49689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Espaço Reservado para Rodapé 4">
            <a:extLst>
              <a:ext uri="{FF2B5EF4-FFF2-40B4-BE49-F238E27FC236}">
                <a16:creationId xmlns:a16="http://schemas.microsoft.com/office/drawing/2014/main" id="{01A16A41-27C6-A149-81E7-423B38A2C5E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Espaço Reservado para Número de Slide 5">
            <a:extLst>
              <a:ext uri="{FF2B5EF4-FFF2-40B4-BE49-F238E27FC236}">
                <a16:creationId xmlns:a16="http://schemas.microsoft.com/office/drawing/2014/main" id="{D9B3689F-2566-7A4E-A69C-A02ADDABAD2D}"/>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6738EC1-4CE3-4221-BD26-AEE85151CCA2}" type="slidenum">
              <a:rPr lang="en-US" smtClean="0"/>
              <a:pPr/>
              <a:t>‹nº›</a:t>
            </a:fld>
            <a:endParaRPr lang="en-US"/>
          </a:p>
        </p:txBody>
      </p:sp>
    </p:spTree>
    <p:extLst>
      <p:ext uri="{BB962C8B-B14F-4D97-AF65-F5344CB8AC3E}">
        <p14:creationId xmlns:p14="http://schemas.microsoft.com/office/powerpoint/2010/main" val="279668738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tosa.io/ev/ordinary-least-squares-regress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labape.com.br/rprimi/SEM/exerc18/betas.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7.xml"/><Relationship Id="rId5" Type="http://schemas.openxmlformats.org/officeDocument/2006/relationships/image" Target="../media/image47.tiff"/><Relationship Id="rId4" Type="http://schemas.openxmlformats.org/officeDocument/2006/relationships/image" Target="../media/image4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7.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2050" name="Rectangle 2"/>
          <p:cNvSpPr>
            <a:spLocks noGrp="1" noChangeArrowheads="1"/>
          </p:cNvSpPr>
          <p:nvPr>
            <p:ph type="ctrTitle"/>
          </p:nvPr>
        </p:nvSpPr>
        <p:spPr>
          <a:xfrm>
            <a:off x="628650" y="4555055"/>
            <a:ext cx="5174047" cy="1723125"/>
          </a:xfrm>
        </p:spPr>
        <p:txBody>
          <a:bodyPr anchor="ctr">
            <a:normAutofit/>
          </a:bodyPr>
          <a:lstStyle/>
          <a:p>
            <a:pPr algn="r"/>
            <a:r>
              <a:rPr lang="pt-BR" dirty="0"/>
              <a:t>Regressão Múltipla</a:t>
            </a:r>
            <a:endParaRPr lang="pt-BR"/>
          </a:p>
        </p:txBody>
      </p:sp>
      <p:sp>
        <p:nvSpPr>
          <p:cNvPr id="2" name="Subtitle 1"/>
          <p:cNvSpPr>
            <a:spLocks noGrp="1"/>
          </p:cNvSpPr>
          <p:nvPr>
            <p:ph type="subTitle" idx="1"/>
          </p:nvPr>
        </p:nvSpPr>
        <p:spPr>
          <a:xfrm>
            <a:off x="6156968" y="4555055"/>
            <a:ext cx="2537450" cy="1723125"/>
          </a:xfrm>
        </p:spPr>
        <p:txBody>
          <a:bodyPr anchor="ctr">
            <a:normAutofit/>
          </a:bodyPr>
          <a:lstStyle/>
          <a:p>
            <a:pPr algn="l"/>
            <a:r>
              <a:rPr lang="pt-BR" dirty="0"/>
              <a:t>Prof. Dr. Ricardo </a:t>
            </a:r>
            <a:r>
              <a:rPr lang="pt-BR" dirty="0" err="1"/>
              <a:t>Primi</a:t>
            </a:r>
            <a:endParaRPr lang="pt-BR"/>
          </a:p>
          <a:p>
            <a:pPr algn="l"/>
            <a:endParaRPr lang="pt-BR"/>
          </a:p>
          <a:p>
            <a:pPr algn="l"/>
            <a:endParaRPr lang="pt-BR"/>
          </a:p>
        </p:txBody>
      </p:sp>
      <p:sp>
        <p:nvSpPr>
          <p:cNvPr id="73" name="Oval 7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425" y="1322610"/>
            <a:ext cx="1682850" cy="16828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75" name="Oval 7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6253" y="2707205"/>
            <a:ext cx="721796" cy="7217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77" name="Oval 7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4374" y="2603243"/>
            <a:ext cx="220271" cy="2202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79" name="Freeform: Shape 78">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9087" y="0"/>
            <a:ext cx="4814914" cy="342900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cxnSp>
        <p:nvCxnSpPr>
          <p:cNvPr id="81" name="Straight Connector 80">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9834" y="4776880"/>
            <a:ext cx="0" cy="130302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p:cNvSpPr>
            <a:spLocks noGrp="1" noChangeArrowheads="1"/>
          </p:cNvSpPr>
          <p:nvPr/>
        </p:nvSpPr>
        <p:spPr>
          <a:xfrm>
            <a:off x="1007604" y="621209"/>
            <a:ext cx="7754112" cy="187220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a:lnSpc>
                <a:spcPct val="80000"/>
              </a:lnSpc>
            </a:pPr>
            <a:endParaRPr lang="pt-BR" sz="2000" dirty="0">
              <a:solidFill>
                <a:srgbClr val="002D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9553" y="368660"/>
            <a:ext cx="7201666" cy="6033828"/>
          </a:xfrm>
          <a:prstGeom prst="rect">
            <a:avLst/>
          </a:prstGeom>
        </p:spPr>
      </p:pic>
    </p:spTree>
    <p:extLst>
      <p:ext uri="{BB962C8B-B14F-4D97-AF65-F5344CB8AC3E}">
        <p14:creationId xmlns:p14="http://schemas.microsoft.com/office/powerpoint/2010/main" val="24517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0D246F3A-608E-0E4E-8EEB-861C196EC1EC}"/>
              </a:ext>
            </a:extLst>
          </p:cNvPr>
          <p:cNvPicPr>
            <a:picLocks noChangeAspect="1"/>
          </p:cNvPicPr>
          <p:nvPr/>
        </p:nvPicPr>
        <p:blipFill>
          <a:blip r:embed="rId2"/>
          <a:stretch>
            <a:fillRect/>
          </a:stretch>
        </p:blipFill>
        <p:spPr>
          <a:xfrm>
            <a:off x="2216150" y="1155700"/>
            <a:ext cx="4711700" cy="4546600"/>
          </a:xfrm>
          <a:prstGeom prst="rect">
            <a:avLst/>
          </a:prstGeom>
        </p:spPr>
      </p:pic>
    </p:spTree>
    <p:extLst>
      <p:ext uri="{BB962C8B-B14F-4D97-AF65-F5344CB8AC3E}">
        <p14:creationId xmlns:p14="http://schemas.microsoft.com/office/powerpoint/2010/main" val="1286429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78D20B-5B7B-D140-9415-D8681F7F30F6}"/>
              </a:ext>
            </a:extLst>
          </p:cNvPr>
          <p:cNvSpPr>
            <a:spLocks noGrp="1"/>
          </p:cNvSpPr>
          <p:nvPr>
            <p:ph type="title"/>
          </p:nvPr>
        </p:nvSpPr>
        <p:spPr>
          <a:xfrm>
            <a:off x="1673678" y="2348880"/>
            <a:ext cx="5796644" cy="1325563"/>
          </a:xfrm>
        </p:spPr>
        <p:txBody>
          <a:bodyPr>
            <a:normAutofit fontScale="90000"/>
          </a:bodyPr>
          <a:lstStyle/>
          <a:p>
            <a:pPr algn="ctr"/>
            <a:r>
              <a:rPr lang="pt-BR" dirty="0"/>
              <a:t>Qual a capacidade preditiva de múltiplas </a:t>
            </a:r>
            <a:r>
              <a:rPr lang="pt-BR" dirty="0" err="1"/>
              <a:t>VI’s</a:t>
            </a:r>
            <a:r>
              <a:rPr lang="pt-BR" dirty="0"/>
              <a:t> ?</a:t>
            </a:r>
            <a:br>
              <a:rPr lang="pt-BR" dirty="0"/>
            </a:br>
            <a:br>
              <a:rPr lang="pt-BR" dirty="0"/>
            </a:br>
            <a:endParaRPr lang="pt-BR" dirty="0"/>
          </a:p>
        </p:txBody>
      </p:sp>
    </p:spTree>
    <p:extLst>
      <p:ext uri="{BB962C8B-B14F-4D97-AF65-F5344CB8AC3E}">
        <p14:creationId xmlns:p14="http://schemas.microsoft.com/office/powerpoint/2010/main" val="253191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14FBC4C-FCB4-9E40-86F8-F30D784504C4}"/>
              </a:ext>
            </a:extLst>
          </p:cNvPr>
          <p:cNvPicPr>
            <a:picLocks noChangeAspect="1"/>
          </p:cNvPicPr>
          <p:nvPr/>
        </p:nvPicPr>
        <p:blipFill>
          <a:blip r:embed="rId2"/>
          <a:stretch>
            <a:fillRect/>
          </a:stretch>
        </p:blipFill>
        <p:spPr>
          <a:xfrm>
            <a:off x="971600" y="404664"/>
            <a:ext cx="7425327" cy="5574137"/>
          </a:xfrm>
          <a:prstGeom prst="rect">
            <a:avLst/>
          </a:prstGeom>
        </p:spPr>
      </p:pic>
      <p:sp>
        <p:nvSpPr>
          <p:cNvPr id="4" name="Retângulo 3">
            <a:extLst>
              <a:ext uri="{FF2B5EF4-FFF2-40B4-BE49-F238E27FC236}">
                <a16:creationId xmlns:a16="http://schemas.microsoft.com/office/drawing/2014/main" id="{170CB920-94E0-0940-A534-4BB8C1D9F20D}"/>
              </a:ext>
            </a:extLst>
          </p:cNvPr>
          <p:cNvSpPr/>
          <p:nvPr/>
        </p:nvSpPr>
        <p:spPr>
          <a:xfrm>
            <a:off x="3563888" y="6309320"/>
            <a:ext cx="3826689" cy="369332"/>
          </a:xfrm>
          <a:prstGeom prst="rect">
            <a:avLst/>
          </a:prstGeom>
        </p:spPr>
        <p:txBody>
          <a:bodyPr wrap="none">
            <a:spAutoFit/>
          </a:bodyPr>
          <a:lstStyle/>
          <a:p>
            <a:r>
              <a:rPr lang="pt-BR" dirty="0" err="1"/>
              <a:t>from</a:t>
            </a:r>
            <a:r>
              <a:rPr lang="pt-BR" dirty="0"/>
              <a:t> William </a:t>
            </a:r>
            <a:r>
              <a:rPr lang="pt-BR" dirty="0" err="1"/>
              <a:t>Revelle</a:t>
            </a:r>
            <a:r>
              <a:rPr lang="pt-BR" dirty="0"/>
              <a:t> (</a:t>
            </a:r>
            <a:r>
              <a:rPr lang="pt-BR" dirty="0" err="1"/>
              <a:t>psych</a:t>
            </a:r>
            <a:r>
              <a:rPr lang="pt-BR" dirty="0"/>
              <a:t> </a:t>
            </a:r>
            <a:r>
              <a:rPr lang="pt-BR" dirty="0" err="1"/>
              <a:t>author</a:t>
            </a:r>
            <a:r>
              <a:rPr lang="pt-BR" dirty="0"/>
              <a:t>)</a:t>
            </a:r>
          </a:p>
        </p:txBody>
      </p:sp>
    </p:spTree>
    <p:extLst>
      <p:ext uri="{BB962C8B-B14F-4D97-AF65-F5344CB8AC3E}">
        <p14:creationId xmlns:p14="http://schemas.microsoft.com/office/powerpoint/2010/main" val="221892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F81BA8B0-F72D-214F-BCD1-7AEB3A67C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620687"/>
            <a:ext cx="7272808" cy="5449597"/>
          </a:xfrm>
          <a:prstGeom prst="rect">
            <a:avLst/>
          </a:prstGeom>
        </p:spPr>
      </p:pic>
    </p:spTree>
    <p:extLst>
      <p:ext uri="{BB962C8B-B14F-4D97-AF65-F5344CB8AC3E}">
        <p14:creationId xmlns:p14="http://schemas.microsoft.com/office/powerpoint/2010/main" val="2823350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D583D3F-47D0-0A48-B144-18D57CD6B47E}"/>
              </a:ext>
            </a:extLst>
          </p:cNvPr>
          <p:cNvPicPr>
            <a:picLocks noChangeAspect="1"/>
          </p:cNvPicPr>
          <p:nvPr/>
        </p:nvPicPr>
        <p:blipFill>
          <a:blip r:embed="rId2"/>
          <a:stretch>
            <a:fillRect/>
          </a:stretch>
        </p:blipFill>
        <p:spPr>
          <a:xfrm>
            <a:off x="683568" y="440668"/>
            <a:ext cx="7841157" cy="5777695"/>
          </a:xfrm>
          <a:prstGeom prst="rect">
            <a:avLst/>
          </a:prstGeom>
        </p:spPr>
      </p:pic>
    </p:spTree>
    <p:extLst>
      <p:ext uri="{BB962C8B-B14F-4D97-AF65-F5344CB8AC3E}">
        <p14:creationId xmlns:p14="http://schemas.microsoft.com/office/powerpoint/2010/main" val="3647277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3E6B7A3-AD5B-4E42-ADAD-3331C857133E}"/>
              </a:ext>
            </a:extLst>
          </p:cNvPr>
          <p:cNvPicPr>
            <a:picLocks noChangeAspect="1"/>
          </p:cNvPicPr>
          <p:nvPr/>
        </p:nvPicPr>
        <p:blipFill>
          <a:blip r:embed="rId2"/>
          <a:stretch>
            <a:fillRect/>
          </a:stretch>
        </p:blipFill>
        <p:spPr>
          <a:xfrm>
            <a:off x="462514" y="332656"/>
            <a:ext cx="8075618" cy="6084676"/>
          </a:xfrm>
          <a:prstGeom prst="rect">
            <a:avLst/>
          </a:prstGeom>
        </p:spPr>
      </p:pic>
    </p:spTree>
    <p:extLst>
      <p:ext uri="{BB962C8B-B14F-4D97-AF65-F5344CB8AC3E}">
        <p14:creationId xmlns:p14="http://schemas.microsoft.com/office/powerpoint/2010/main" val="1752177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7BC7ABE-9469-D648-A8C0-ECADB6699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476672"/>
            <a:ext cx="7543764" cy="5652628"/>
          </a:xfrm>
          <a:prstGeom prst="rect">
            <a:avLst/>
          </a:prstGeom>
        </p:spPr>
      </p:pic>
    </p:spTree>
    <p:extLst>
      <p:ext uri="{BB962C8B-B14F-4D97-AF65-F5344CB8AC3E}">
        <p14:creationId xmlns:p14="http://schemas.microsoft.com/office/powerpoint/2010/main" val="477986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7FB156A-1913-1644-B49A-3014DDB9E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72" y="404664"/>
            <a:ext cx="7784012" cy="5832648"/>
          </a:xfrm>
          <a:prstGeom prst="rect">
            <a:avLst/>
          </a:prstGeom>
        </p:spPr>
      </p:pic>
    </p:spTree>
    <p:extLst>
      <p:ext uri="{BB962C8B-B14F-4D97-AF65-F5344CB8AC3E}">
        <p14:creationId xmlns:p14="http://schemas.microsoft.com/office/powerpoint/2010/main" val="847453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D6ABA92-2B11-8D49-8BB7-A898F1BCE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440668"/>
            <a:ext cx="7543764" cy="5652628"/>
          </a:xfrm>
          <a:prstGeom prst="rect">
            <a:avLst/>
          </a:prstGeom>
        </p:spPr>
      </p:pic>
    </p:spTree>
    <p:extLst>
      <p:ext uri="{BB962C8B-B14F-4D97-AF65-F5344CB8AC3E}">
        <p14:creationId xmlns:p14="http://schemas.microsoft.com/office/powerpoint/2010/main" val="2447409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algn="ctr"/>
            <a:r>
              <a:rPr lang="pt-BR" dirty="0"/>
              <a:t>Regressão Múltipla</a:t>
            </a:r>
          </a:p>
        </p:txBody>
      </p:sp>
      <p:sp>
        <p:nvSpPr>
          <p:cNvPr id="177155" name="Rectangle 3"/>
          <p:cNvSpPr>
            <a:spLocks noGrp="1" noChangeArrowheads="1"/>
          </p:cNvSpPr>
          <p:nvPr>
            <p:ph idx="1"/>
          </p:nvPr>
        </p:nvSpPr>
        <p:spPr/>
        <p:txBody>
          <a:bodyPr/>
          <a:lstStyle/>
          <a:p>
            <a:r>
              <a:rPr lang="pt-BR" dirty="0"/>
              <a:t>Prever 1a VD de múltiplas </a:t>
            </a:r>
            <a:r>
              <a:rPr lang="pt-BR" dirty="0" err="1"/>
              <a:t>VI’s</a:t>
            </a:r>
            <a:endParaRPr lang="pt-BR" dirty="0"/>
          </a:p>
          <a:p>
            <a:pPr lvl="1"/>
            <a:r>
              <a:rPr lang="pt-BR" dirty="0"/>
              <a:t>VD = </a:t>
            </a:r>
            <a:r>
              <a:rPr lang="pt-BR" dirty="0" err="1"/>
              <a:t>Y</a:t>
            </a:r>
            <a:endParaRPr lang="pt-BR" dirty="0"/>
          </a:p>
          <a:p>
            <a:pPr lvl="1"/>
            <a:r>
              <a:rPr lang="pt-BR" dirty="0" err="1"/>
              <a:t>VIs</a:t>
            </a:r>
            <a:r>
              <a:rPr lang="pt-BR" dirty="0"/>
              <a:t> = X</a:t>
            </a:r>
            <a:r>
              <a:rPr lang="pt-BR" baseline="-25000" dirty="0"/>
              <a:t>1</a:t>
            </a:r>
            <a:r>
              <a:rPr lang="pt-BR" dirty="0"/>
              <a:t>, X</a:t>
            </a:r>
            <a:r>
              <a:rPr lang="pt-BR" baseline="-25000" dirty="0"/>
              <a:t>2</a:t>
            </a:r>
            <a:r>
              <a:rPr lang="pt-BR" dirty="0"/>
              <a:t>, X</a:t>
            </a:r>
            <a:r>
              <a:rPr lang="pt-BR" baseline="-25000" dirty="0"/>
              <a:t>3</a:t>
            </a:r>
            <a:r>
              <a:rPr lang="pt-BR" dirty="0"/>
              <a:t>, X</a:t>
            </a:r>
            <a:r>
              <a:rPr lang="pt-BR" baseline="-25000" dirty="0"/>
              <a:t>4</a:t>
            </a:r>
            <a:r>
              <a:rPr lang="pt-BR" dirty="0"/>
              <a:t>, … </a:t>
            </a:r>
            <a:r>
              <a:rPr lang="pt-BR" dirty="0" err="1"/>
              <a:t>X</a:t>
            </a:r>
            <a:r>
              <a:rPr lang="pt-BR" baseline="-25000" dirty="0" err="1"/>
              <a:t>p</a:t>
            </a:r>
            <a:endParaRPr lang="pt-BR" baseline="-25000" dirty="0"/>
          </a:p>
          <a:p>
            <a:pPr lvl="1"/>
            <a:endParaRPr lang="pt-BR" dirty="0"/>
          </a:p>
          <a:p>
            <a:r>
              <a:rPr lang="pt-BR" dirty="0"/>
              <a:t>Objetivo típico: </a:t>
            </a:r>
          </a:p>
          <a:p>
            <a:pPr lvl="1"/>
            <a:r>
              <a:rPr lang="pt-BR" dirty="0"/>
              <a:t>Melhorar a previsão de </a:t>
            </a:r>
            <a:r>
              <a:rPr lang="pt-BR" dirty="0" err="1"/>
              <a:t>Y</a:t>
            </a:r>
            <a:endParaRPr lang="pt-BR" dirty="0"/>
          </a:p>
          <a:p>
            <a:r>
              <a:rPr lang="pt-BR" dirty="0"/>
              <a:t>Objetivos alternativos: </a:t>
            </a:r>
          </a:p>
          <a:p>
            <a:pPr lvl="1"/>
            <a:r>
              <a:rPr lang="pt-BR" dirty="0"/>
              <a:t>Determinar o melhor </a:t>
            </a:r>
            <a:r>
              <a:rPr lang="pt-BR" dirty="0" err="1"/>
              <a:t>preditor</a:t>
            </a:r>
            <a:r>
              <a:rPr lang="pt-BR" dirty="0"/>
              <a:t> ou conjunto de </a:t>
            </a:r>
            <a:r>
              <a:rPr lang="pt-BR" dirty="0" err="1"/>
              <a:t>preditores</a:t>
            </a:r>
            <a:endParaRPr lang="pt-BR" dirty="0"/>
          </a:p>
          <a:p>
            <a:pPr lvl="1"/>
            <a:r>
              <a:rPr lang="pt-BR" dirty="0"/>
              <a:t>Identificar o conjunto mais parcimonioso de </a:t>
            </a:r>
            <a:r>
              <a:rPr lang="pt-BR" dirty="0" err="1"/>
              <a:t>preditores</a:t>
            </a:r>
            <a:endParaRPr lang="pt-BR" dirty="0"/>
          </a:p>
          <a:p>
            <a:pPr lvl="1"/>
            <a:r>
              <a:rPr lang="pt-BR" dirty="0"/>
              <a:t>Avaliar a “validade incremental"</a:t>
            </a:r>
          </a:p>
          <a:p>
            <a:pPr lvl="2"/>
            <a:r>
              <a:rPr lang="pt-BR" dirty="0"/>
              <a:t>Um nova variável que estamos interessados (novo teste sendo validado) melhora a capacidade preditiva em relação às variáveis (testes) alternativas</a:t>
            </a:r>
            <a:r>
              <a:rPr lang="en-US" dirty="0"/>
              <a:t>?</a:t>
            </a:r>
          </a:p>
          <a:p>
            <a:pPr lvl="1"/>
            <a:r>
              <a:rPr lang="en-US" dirty="0" err="1"/>
              <a:t>Estudar</a:t>
            </a:r>
            <a:r>
              <a:rPr lang="en-US" dirty="0"/>
              <a:t> </a:t>
            </a:r>
            <a:r>
              <a:rPr lang="en-US" dirty="0" err="1"/>
              <a:t>moderação</a:t>
            </a:r>
            <a:r>
              <a:rPr lang="en-US" dirty="0"/>
              <a:t>/</a:t>
            </a:r>
            <a:r>
              <a:rPr lang="en-US" dirty="0" err="1"/>
              <a:t>mediação</a:t>
            </a:r>
            <a:r>
              <a:rPr lang="en-US" dirty="0"/>
              <a:t> </a:t>
            </a:r>
          </a:p>
          <a:p>
            <a:pPr lvl="1"/>
            <a:endParaRPr lang="pt-B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pt-BR"/>
              <a:t>Para maximizar a previsão</a:t>
            </a:r>
            <a:endParaRPr lang="pt-BR" dirty="0"/>
          </a:p>
        </p:txBody>
      </p:sp>
      <p:sp>
        <p:nvSpPr>
          <p:cNvPr id="214019" name="Rectangle 3"/>
          <p:cNvSpPr>
            <a:spLocks noGrp="1" noChangeArrowheads="1"/>
          </p:cNvSpPr>
          <p:nvPr>
            <p:ph type="body" sz="half" idx="1"/>
          </p:nvPr>
        </p:nvSpPr>
        <p:spPr/>
        <p:txBody>
          <a:bodyPr/>
          <a:lstStyle/>
          <a:p>
            <a:r>
              <a:rPr lang="pt-BR"/>
              <a:t>Queremos preditores que se correlacionem fortemente com Y mas não com os outros Xs</a:t>
            </a:r>
          </a:p>
          <a:p>
            <a:r>
              <a:rPr lang="pt-BR"/>
              <a:t>Alta correlação entre Xs = informação redundante</a:t>
            </a:r>
          </a:p>
          <a:p>
            <a:r>
              <a:rPr lang="pt-BR"/>
              <a:t>Conduz a problemas associados a multi colinearidade</a:t>
            </a:r>
            <a:endParaRPr lang="pt-BR" dirty="0"/>
          </a:p>
        </p:txBody>
      </p:sp>
      <p:grpSp>
        <p:nvGrpSpPr>
          <p:cNvPr id="214020" name="Group 4"/>
          <p:cNvGrpSpPr>
            <a:grpSpLocks/>
          </p:cNvGrpSpPr>
          <p:nvPr/>
        </p:nvGrpSpPr>
        <p:grpSpPr bwMode="auto">
          <a:xfrm>
            <a:off x="5257800" y="762000"/>
            <a:ext cx="3581400" cy="2667000"/>
            <a:chOff x="3312" y="480"/>
            <a:chExt cx="2256" cy="1680"/>
          </a:xfrm>
        </p:grpSpPr>
        <p:sp>
          <p:nvSpPr>
            <p:cNvPr id="214021" name="Text Box 5"/>
            <p:cNvSpPr txBox="1">
              <a:spLocks noChangeAspect="1" noChangeArrowheads="1"/>
            </p:cNvSpPr>
            <p:nvPr/>
          </p:nvSpPr>
          <p:spPr bwMode="auto">
            <a:xfrm>
              <a:off x="4391" y="1929"/>
              <a:ext cx="265" cy="231"/>
            </a:xfrm>
            <a:prstGeom prst="rect">
              <a:avLst/>
            </a:prstGeom>
            <a:noFill/>
            <a:ln w="9525">
              <a:noFill/>
              <a:miter lim="800000"/>
              <a:headEnd/>
              <a:tailEnd/>
            </a:ln>
            <a:effectLst/>
          </p:spPr>
          <p:txBody>
            <a:bodyPr wrap="none">
              <a:spAutoFit/>
            </a:bodyPr>
            <a:lstStyle/>
            <a:p>
              <a:r>
                <a:rPr lang="en-US" i="1"/>
                <a:t>X</a:t>
              </a:r>
              <a:r>
                <a:rPr lang="en-US" baseline="-25000"/>
                <a:t>2</a:t>
              </a:r>
              <a:endParaRPr lang="en-US" i="1"/>
            </a:p>
          </p:txBody>
        </p:sp>
        <p:grpSp>
          <p:nvGrpSpPr>
            <p:cNvPr id="214022" name="Group 6"/>
            <p:cNvGrpSpPr>
              <a:grpSpLocks/>
            </p:cNvGrpSpPr>
            <p:nvPr/>
          </p:nvGrpSpPr>
          <p:grpSpPr bwMode="auto">
            <a:xfrm>
              <a:off x="3312" y="480"/>
              <a:ext cx="2256" cy="1379"/>
              <a:chOff x="3312" y="480"/>
              <a:chExt cx="2256" cy="1379"/>
            </a:xfrm>
          </p:grpSpPr>
          <p:sp>
            <p:nvSpPr>
              <p:cNvPr id="214023" name="Oval 7"/>
              <p:cNvSpPr>
                <a:spLocks noChangeAspect="1" noChangeArrowheads="1"/>
              </p:cNvSpPr>
              <p:nvPr/>
            </p:nvSpPr>
            <p:spPr bwMode="auto">
              <a:xfrm>
                <a:off x="4043" y="707"/>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24" name="Text Box 8"/>
              <p:cNvSpPr txBox="1">
                <a:spLocks noChangeAspect="1" noChangeArrowheads="1"/>
              </p:cNvSpPr>
              <p:nvPr/>
            </p:nvSpPr>
            <p:spPr bwMode="auto">
              <a:xfrm>
                <a:off x="4388" y="480"/>
                <a:ext cx="212" cy="231"/>
              </a:xfrm>
              <a:prstGeom prst="rect">
                <a:avLst/>
              </a:prstGeom>
              <a:noFill/>
              <a:ln w="9525">
                <a:noFill/>
                <a:miter lim="800000"/>
                <a:headEnd/>
                <a:tailEnd/>
              </a:ln>
              <a:effectLst/>
            </p:spPr>
            <p:txBody>
              <a:bodyPr wrap="none">
                <a:spAutoFit/>
              </a:bodyPr>
              <a:lstStyle/>
              <a:p>
                <a:r>
                  <a:rPr lang="en-US" i="1"/>
                  <a:t>Y</a:t>
                </a:r>
              </a:p>
            </p:txBody>
          </p:sp>
          <p:sp>
            <p:nvSpPr>
              <p:cNvPr id="214025" name="Oval 9"/>
              <p:cNvSpPr>
                <a:spLocks noChangeAspect="1" noChangeArrowheads="1"/>
              </p:cNvSpPr>
              <p:nvPr/>
            </p:nvSpPr>
            <p:spPr bwMode="auto">
              <a:xfrm>
                <a:off x="3587" y="707"/>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26" name="Text Box 10"/>
              <p:cNvSpPr txBox="1">
                <a:spLocks noChangeAspect="1" noChangeArrowheads="1"/>
              </p:cNvSpPr>
              <p:nvPr/>
            </p:nvSpPr>
            <p:spPr bwMode="auto">
              <a:xfrm>
                <a:off x="3312" y="1007"/>
                <a:ext cx="265" cy="231"/>
              </a:xfrm>
              <a:prstGeom prst="rect">
                <a:avLst/>
              </a:prstGeom>
              <a:noFill/>
              <a:ln w="9525">
                <a:noFill/>
                <a:miter lim="800000"/>
                <a:headEnd/>
                <a:tailEnd/>
              </a:ln>
              <a:effectLst/>
            </p:spPr>
            <p:txBody>
              <a:bodyPr wrap="none">
                <a:spAutoFit/>
              </a:bodyPr>
              <a:lstStyle/>
              <a:p>
                <a:r>
                  <a:rPr lang="en-US" i="1"/>
                  <a:t>X</a:t>
                </a:r>
                <a:r>
                  <a:rPr lang="en-US" baseline="-25000"/>
                  <a:t>1</a:t>
                </a:r>
                <a:endParaRPr lang="en-US" i="1"/>
              </a:p>
            </p:txBody>
          </p:sp>
          <p:sp>
            <p:nvSpPr>
              <p:cNvPr id="214027" name="Oval 11"/>
              <p:cNvSpPr>
                <a:spLocks noChangeAspect="1" noChangeArrowheads="1"/>
              </p:cNvSpPr>
              <p:nvPr/>
            </p:nvSpPr>
            <p:spPr bwMode="auto">
              <a:xfrm>
                <a:off x="4043" y="1091"/>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28" name="Oval 12"/>
              <p:cNvSpPr>
                <a:spLocks noChangeAspect="1" noChangeArrowheads="1"/>
              </p:cNvSpPr>
              <p:nvPr/>
            </p:nvSpPr>
            <p:spPr bwMode="auto">
              <a:xfrm>
                <a:off x="4475" y="707"/>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29" name="Text Box 13"/>
              <p:cNvSpPr txBox="1">
                <a:spLocks noChangeAspect="1" noChangeArrowheads="1"/>
              </p:cNvSpPr>
              <p:nvPr/>
            </p:nvSpPr>
            <p:spPr bwMode="auto">
              <a:xfrm>
                <a:off x="5303" y="1043"/>
                <a:ext cx="265" cy="231"/>
              </a:xfrm>
              <a:prstGeom prst="rect">
                <a:avLst/>
              </a:prstGeom>
              <a:noFill/>
              <a:ln w="9525">
                <a:noFill/>
                <a:miter lim="800000"/>
                <a:headEnd/>
                <a:tailEnd/>
              </a:ln>
              <a:effectLst/>
            </p:spPr>
            <p:txBody>
              <a:bodyPr wrap="none">
                <a:spAutoFit/>
              </a:bodyPr>
              <a:lstStyle/>
              <a:p>
                <a:r>
                  <a:rPr lang="en-US" i="1"/>
                  <a:t>X</a:t>
                </a:r>
                <a:r>
                  <a:rPr lang="en-US" baseline="-25000"/>
                  <a:t>3</a:t>
                </a:r>
                <a:endParaRPr lang="en-US" i="1"/>
              </a:p>
            </p:txBody>
          </p:sp>
        </p:grpSp>
      </p:grpSp>
      <p:grpSp>
        <p:nvGrpSpPr>
          <p:cNvPr id="214030" name="Group 14"/>
          <p:cNvGrpSpPr>
            <a:grpSpLocks/>
          </p:cNvGrpSpPr>
          <p:nvPr/>
        </p:nvGrpSpPr>
        <p:grpSpPr bwMode="auto">
          <a:xfrm>
            <a:off x="5791200" y="3505200"/>
            <a:ext cx="2455863" cy="2362200"/>
            <a:chOff x="3360" y="2208"/>
            <a:chExt cx="1547" cy="1488"/>
          </a:xfrm>
        </p:grpSpPr>
        <p:sp>
          <p:nvSpPr>
            <p:cNvPr id="214031" name="Text Box 15"/>
            <p:cNvSpPr txBox="1">
              <a:spLocks noChangeAspect="1" noChangeArrowheads="1"/>
            </p:cNvSpPr>
            <p:nvPr/>
          </p:nvSpPr>
          <p:spPr bwMode="auto">
            <a:xfrm>
              <a:off x="3456" y="3120"/>
              <a:ext cx="265" cy="231"/>
            </a:xfrm>
            <a:prstGeom prst="rect">
              <a:avLst/>
            </a:prstGeom>
            <a:noFill/>
            <a:ln w="9525">
              <a:noFill/>
              <a:miter lim="800000"/>
              <a:headEnd/>
              <a:tailEnd/>
            </a:ln>
            <a:effectLst/>
          </p:spPr>
          <p:txBody>
            <a:bodyPr wrap="none">
              <a:spAutoFit/>
            </a:bodyPr>
            <a:lstStyle/>
            <a:p>
              <a:r>
                <a:rPr lang="en-US" i="1"/>
                <a:t>X</a:t>
              </a:r>
              <a:r>
                <a:rPr lang="en-US" baseline="-25000"/>
                <a:t>2</a:t>
              </a:r>
              <a:endParaRPr lang="en-US" i="1"/>
            </a:p>
          </p:txBody>
        </p:sp>
        <p:sp>
          <p:nvSpPr>
            <p:cNvPr id="214032" name="Oval 16"/>
            <p:cNvSpPr>
              <a:spLocks noChangeAspect="1" noChangeArrowheads="1"/>
            </p:cNvSpPr>
            <p:nvPr/>
          </p:nvSpPr>
          <p:spPr bwMode="auto">
            <a:xfrm>
              <a:off x="4091" y="2435"/>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33" name="Text Box 17"/>
            <p:cNvSpPr txBox="1">
              <a:spLocks noChangeAspect="1" noChangeArrowheads="1"/>
            </p:cNvSpPr>
            <p:nvPr/>
          </p:nvSpPr>
          <p:spPr bwMode="auto">
            <a:xfrm>
              <a:off x="4436" y="2208"/>
              <a:ext cx="212" cy="231"/>
            </a:xfrm>
            <a:prstGeom prst="rect">
              <a:avLst/>
            </a:prstGeom>
            <a:noFill/>
            <a:ln w="9525">
              <a:noFill/>
              <a:miter lim="800000"/>
              <a:headEnd/>
              <a:tailEnd/>
            </a:ln>
            <a:effectLst/>
          </p:spPr>
          <p:txBody>
            <a:bodyPr wrap="none">
              <a:spAutoFit/>
            </a:bodyPr>
            <a:lstStyle/>
            <a:p>
              <a:r>
                <a:rPr lang="en-US" i="1"/>
                <a:t>Y</a:t>
              </a:r>
            </a:p>
          </p:txBody>
        </p:sp>
        <p:sp>
          <p:nvSpPr>
            <p:cNvPr id="214034" name="Oval 18"/>
            <p:cNvSpPr>
              <a:spLocks noChangeAspect="1" noChangeArrowheads="1"/>
            </p:cNvSpPr>
            <p:nvPr/>
          </p:nvSpPr>
          <p:spPr bwMode="auto">
            <a:xfrm>
              <a:off x="3635" y="2435"/>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35" name="Text Box 19"/>
            <p:cNvSpPr txBox="1">
              <a:spLocks noChangeAspect="1" noChangeArrowheads="1"/>
            </p:cNvSpPr>
            <p:nvPr/>
          </p:nvSpPr>
          <p:spPr bwMode="auto">
            <a:xfrm>
              <a:off x="3360" y="2735"/>
              <a:ext cx="265" cy="231"/>
            </a:xfrm>
            <a:prstGeom prst="rect">
              <a:avLst/>
            </a:prstGeom>
            <a:noFill/>
            <a:ln w="9525">
              <a:noFill/>
              <a:miter lim="800000"/>
              <a:headEnd/>
              <a:tailEnd/>
            </a:ln>
            <a:effectLst/>
          </p:spPr>
          <p:txBody>
            <a:bodyPr wrap="none">
              <a:spAutoFit/>
            </a:bodyPr>
            <a:lstStyle/>
            <a:p>
              <a:r>
                <a:rPr lang="en-US" i="1"/>
                <a:t>X</a:t>
              </a:r>
              <a:r>
                <a:rPr lang="en-US" baseline="-25000"/>
                <a:t>1</a:t>
              </a:r>
              <a:endParaRPr lang="en-US" i="1"/>
            </a:p>
          </p:txBody>
        </p:sp>
        <p:sp>
          <p:nvSpPr>
            <p:cNvPr id="214036" name="Oval 20"/>
            <p:cNvSpPr>
              <a:spLocks noChangeAspect="1" noChangeArrowheads="1"/>
            </p:cNvSpPr>
            <p:nvPr/>
          </p:nvSpPr>
          <p:spPr bwMode="auto">
            <a:xfrm>
              <a:off x="3696" y="2544"/>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37" name="Oval 21"/>
            <p:cNvSpPr>
              <a:spLocks noChangeAspect="1" noChangeArrowheads="1"/>
            </p:cNvSpPr>
            <p:nvPr/>
          </p:nvSpPr>
          <p:spPr bwMode="auto">
            <a:xfrm>
              <a:off x="3792" y="2640"/>
              <a:ext cx="816" cy="768"/>
            </a:xfrm>
            <a:prstGeom prst="ellipse">
              <a:avLst/>
            </a:prstGeom>
            <a:noFill/>
            <a:ln w="9525">
              <a:solidFill>
                <a:schemeClr val="tx1"/>
              </a:solidFill>
              <a:round/>
              <a:headEnd/>
              <a:tailEnd/>
            </a:ln>
            <a:effectLst/>
          </p:spPr>
          <p:txBody>
            <a:bodyPr wrap="none" anchor="ctr"/>
            <a:lstStyle/>
            <a:p>
              <a:pPr algn="ctr"/>
              <a:endParaRPr lang="pt-BR"/>
            </a:p>
          </p:txBody>
        </p:sp>
        <p:sp>
          <p:nvSpPr>
            <p:cNvPr id="214038" name="Text Box 22"/>
            <p:cNvSpPr txBox="1">
              <a:spLocks noChangeAspect="1" noChangeArrowheads="1"/>
            </p:cNvSpPr>
            <p:nvPr/>
          </p:nvSpPr>
          <p:spPr bwMode="auto">
            <a:xfrm>
              <a:off x="3840" y="3465"/>
              <a:ext cx="265" cy="231"/>
            </a:xfrm>
            <a:prstGeom prst="rect">
              <a:avLst/>
            </a:prstGeom>
            <a:noFill/>
            <a:ln w="9525">
              <a:noFill/>
              <a:miter lim="800000"/>
              <a:headEnd/>
              <a:tailEnd/>
            </a:ln>
            <a:effectLst/>
          </p:spPr>
          <p:txBody>
            <a:bodyPr wrap="none">
              <a:spAutoFit/>
            </a:bodyPr>
            <a:lstStyle/>
            <a:p>
              <a:r>
                <a:rPr lang="en-US" i="1"/>
                <a:t>X</a:t>
              </a:r>
              <a:r>
                <a:rPr lang="en-US" baseline="-25000"/>
                <a:t>3</a:t>
              </a:r>
              <a:endParaRPr lang="en-US" i="1"/>
            </a:p>
          </p:txBody>
        </p:sp>
      </p:grpSp>
    </p:spTree>
    <p:extLst>
      <p:ext uri="{BB962C8B-B14F-4D97-AF65-F5344CB8AC3E}">
        <p14:creationId xmlns:p14="http://schemas.microsoft.com/office/powerpoint/2010/main" val="215683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40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401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4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40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Correlação parcial</a:t>
            </a:r>
            <a:endParaRPr lang="en-US" dirty="0"/>
          </a:p>
        </p:txBody>
      </p:sp>
      <p:pic>
        <p:nvPicPr>
          <p:cNvPr id="4" name="Picture 3"/>
          <p:cNvPicPr>
            <a:picLocks noChangeAspect="1"/>
          </p:cNvPicPr>
          <p:nvPr/>
        </p:nvPicPr>
        <p:blipFill>
          <a:blip r:embed="rId2"/>
          <a:stretch>
            <a:fillRect/>
          </a:stretch>
        </p:blipFill>
        <p:spPr>
          <a:xfrm>
            <a:off x="2375756" y="1592796"/>
            <a:ext cx="3610379" cy="4761148"/>
          </a:xfrm>
          <a:prstGeom prst="rect">
            <a:avLst/>
          </a:prstGeom>
        </p:spPr>
      </p:pic>
    </p:spTree>
    <p:extLst>
      <p:ext uri="{BB962C8B-B14F-4D97-AF65-F5344CB8AC3E}">
        <p14:creationId xmlns:p14="http://schemas.microsoft.com/office/powerpoint/2010/main" val="817604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20821" y="1191072"/>
            <a:ext cx="6665168" cy="3096344"/>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59221"/>
            <a:ext cx="7886700" cy="1325563"/>
          </a:xfrm>
        </p:spPr>
        <p:txBody>
          <a:bodyPr/>
          <a:lstStyle/>
          <a:p>
            <a:r>
              <a:rPr lang="en-US" dirty="0" err="1"/>
              <a:t>Definição</a:t>
            </a:r>
            <a:r>
              <a:rPr lang="en-US" dirty="0"/>
              <a:t> ..</a:t>
            </a:r>
          </a:p>
        </p:txBody>
      </p:sp>
      <p:pic>
        <p:nvPicPr>
          <p:cNvPr id="5" name="Picture 4"/>
          <p:cNvPicPr>
            <a:picLocks noChangeAspect="1"/>
          </p:cNvPicPr>
          <p:nvPr/>
        </p:nvPicPr>
        <p:blipFill>
          <a:blip r:embed="rId2"/>
          <a:stretch>
            <a:fillRect/>
          </a:stretch>
        </p:blipFill>
        <p:spPr>
          <a:xfrm>
            <a:off x="1599055" y="1484784"/>
            <a:ext cx="6108700" cy="2730500"/>
          </a:xfrm>
          <a:prstGeom prst="rect">
            <a:avLst/>
          </a:prstGeom>
        </p:spPr>
      </p:pic>
      <p:sp>
        <p:nvSpPr>
          <p:cNvPr id="7" name="TextBox 6"/>
          <p:cNvSpPr txBox="1"/>
          <p:nvPr/>
        </p:nvSpPr>
        <p:spPr>
          <a:xfrm>
            <a:off x="1000471" y="4765417"/>
            <a:ext cx="7305869" cy="369332"/>
          </a:xfrm>
          <a:prstGeom prst="rect">
            <a:avLst/>
          </a:prstGeom>
          <a:noFill/>
        </p:spPr>
        <p:txBody>
          <a:bodyPr wrap="none" rtlCol="0">
            <a:spAutoFit/>
          </a:bodyPr>
          <a:lstStyle/>
          <a:p>
            <a:r>
              <a:rPr lang="pt-BR" dirty="0" err="1"/>
              <a:t>Ex</a:t>
            </a:r>
            <a:r>
              <a:rPr lang="pt-BR" dirty="0"/>
              <a:t>: </a:t>
            </a:r>
            <a:r>
              <a:rPr lang="pt-BR" i="1" dirty="0" err="1"/>
              <a:t>r</a:t>
            </a:r>
            <a:r>
              <a:rPr lang="pt-BR" dirty="0"/>
              <a:t> número do tênis que calça, extensão de vocabulário em crianças</a:t>
            </a:r>
          </a:p>
        </p:txBody>
      </p:sp>
    </p:spTree>
    <p:extLst>
      <p:ext uri="{BB962C8B-B14F-4D97-AF65-F5344CB8AC3E}">
        <p14:creationId xmlns:p14="http://schemas.microsoft.com/office/powerpoint/2010/main" val="3858955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Conceitos</a:t>
            </a:r>
            <a:endParaRPr lang="en-US" dirty="0"/>
          </a:p>
        </p:txBody>
      </p:sp>
      <p:sp>
        <p:nvSpPr>
          <p:cNvPr id="3" name="Content Placeholder 2"/>
          <p:cNvSpPr>
            <a:spLocks noGrp="1"/>
          </p:cNvSpPr>
          <p:nvPr>
            <p:ph idx="1"/>
          </p:nvPr>
        </p:nvSpPr>
        <p:spPr/>
        <p:txBody>
          <a:bodyPr/>
          <a:lstStyle/>
          <a:p>
            <a:r>
              <a:rPr lang="pt-BR"/>
              <a:t>Variável de controle</a:t>
            </a:r>
          </a:p>
          <a:p>
            <a:r>
              <a:rPr lang="pt-BR"/>
              <a:t>Efeito (inferência causal)</a:t>
            </a:r>
          </a:p>
          <a:p>
            <a:r>
              <a:rPr lang="pt-BR"/>
              <a:t>Correlação espúria </a:t>
            </a:r>
          </a:p>
          <a:p>
            <a:r>
              <a:rPr lang="pt-BR"/>
              <a:t>Explanatória/explicativa ou parcialmente explanatória/explicativa</a:t>
            </a:r>
          </a:p>
          <a:p>
            <a:pPr lvl="1"/>
            <a:r>
              <a:rPr lang="pt-BR"/>
              <a:t>VI e VD = 0 ou menor depois da inclusão da variável controle</a:t>
            </a:r>
          </a:p>
          <a:p>
            <a:r>
              <a:rPr lang="pt-BR"/>
              <a:t>Supressora</a:t>
            </a:r>
          </a:p>
          <a:p>
            <a:r>
              <a:rPr lang="pt-BR"/>
              <a:t>Mecanismos explanatórios</a:t>
            </a:r>
          </a:p>
          <a:p>
            <a:pPr lvl="1"/>
            <a:r>
              <a:rPr lang="pt-BR"/>
              <a:t>Antecedente / interveniente (mediadora)</a:t>
            </a:r>
            <a:endParaRPr lang="pt-BR" dirty="0"/>
          </a:p>
        </p:txBody>
      </p:sp>
    </p:spTree>
    <p:extLst>
      <p:ext uri="{BB962C8B-B14F-4D97-AF65-F5344CB8AC3E}">
        <p14:creationId xmlns:p14="http://schemas.microsoft.com/office/powerpoint/2010/main" val="3940767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23628" y="548679"/>
            <a:ext cx="6408712" cy="5655523"/>
          </a:xfrm>
          <a:prstGeom prst="rect">
            <a:avLst/>
          </a:prstGeom>
        </p:spPr>
      </p:pic>
    </p:spTree>
    <p:extLst>
      <p:ext uri="{BB962C8B-B14F-4D97-AF65-F5344CB8AC3E}">
        <p14:creationId xmlns:p14="http://schemas.microsoft.com/office/powerpoint/2010/main" val="327568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pt-BR"/>
              <a:t>r Parcial e Semiparcial</a:t>
            </a:r>
            <a:endParaRPr lang="pt-BR" dirty="0"/>
          </a:p>
        </p:txBody>
      </p:sp>
      <p:sp>
        <p:nvSpPr>
          <p:cNvPr id="13315" name="Rectangle 3"/>
          <p:cNvSpPr>
            <a:spLocks noGrp="1" noChangeArrowheads="1"/>
          </p:cNvSpPr>
          <p:nvPr>
            <p:ph idx="1"/>
          </p:nvPr>
        </p:nvSpPr>
        <p:spPr/>
        <p:txBody>
          <a:bodyPr/>
          <a:lstStyle/>
          <a:p>
            <a:r>
              <a:rPr lang="pt-BR"/>
              <a:t>Correlação parcial = pr1 or prY1.23…P</a:t>
            </a:r>
          </a:p>
          <a:p>
            <a:pPr lvl="1"/>
            <a:r>
              <a:rPr lang="pt-BR"/>
              <a:t>Correlação entre Y e X1 com os efeitos de X2, X3, …XP particionados / removidos de ambas variáveis Y e X1</a:t>
            </a:r>
          </a:p>
          <a:p>
            <a:pPr lvl="2"/>
            <a:r>
              <a:rPr lang="pt-BR"/>
              <a:t>i.e., correlação entre o resíduo em Y e resíduo em X1 depois de ter predito ambas de X2, X3, …XP</a:t>
            </a:r>
          </a:p>
          <a:p>
            <a:pPr lvl="1"/>
            <a:r>
              <a:rPr lang="pt-BR"/>
              <a:t>O problema com o r parcial é que o resíduo de Y pode ser muito diferente da variável que nós queremos predizer</a:t>
            </a:r>
            <a:endParaRPr lang="pt-BR" dirty="0"/>
          </a:p>
        </p:txBody>
      </p:sp>
    </p:spTree>
    <p:extLst>
      <p:ext uri="{BB962C8B-B14F-4D97-AF65-F5344CB8AC3E}">
        <p14:creationId xmlns:p14="http://schemas.microsoft.com/office/powerpoint/2010/main" val="1659257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pt-BR"/>
              <a:t>r Parcial e Semiparcial</a:t>
            </a:r>
          </a:p>
        </p:txBody>
      </p:sp>
      <p:sp>
        <p:nvSpPr>
          <p:cNvPr id="228355" name="Rectangle 3"/>
          <p:cNvSpPr>
            <a:spLocks noGrp="1" noChangeArrowheads="1"/>
          </p:cNvSpPr>
          <p:nvPr>
            <p:ph idx="1"/>
          </p:nvPr>
        </p:nvSpPr>
        <p:spPr/>
        <p:txBody>
          <a:bodyPr/>
          <a:lstStyle/>
          <a:p>
            <a:r>
              <a:rPr lang="pt-BR"/>
              <a:t>Correlação semiparcial = sr1 or srY(1.23…P)</a:t>
            </a:r>
          </a:p>
          <a:p>
            <a:pPr lvl="1"/>
            <a:r>
              <a:rPr lang="pt-BR"/>
              <a:t>Correlação entre Y  e X1 com os efeitos de X2, X3, …XP removidos somente de X1</a:t>
            </a:r>
          </a:p>
          <a:p>
            <a:pPr lvl="1"/>
            <a:r>
              <a:rPr lang="pt-BR"/>
              <a:t>Mostra a contribuição única de X1 para predizer Y</a:t>
            </a:r>
          </a:p>
          <a:p>
            <a:pPr lvl="2"/>
            <a:r>
              <a:rPr lang="pt-BR"/>
              <a:t>i.e., correlação entre Y e o resíduo de X1 depois de ter controlado X2, X3, …XP</a:t>
            </a:r>
          </a:p>
          <a:p>
            <a:pPr lvl="1"/>
            <a:r>
              <a:rPr lang="pt-BR"/>
              <a:t>Indica a validade incremental de um preditor</a:t>
            </a:r>
          </a:p>
          <a:p>
            <a:pPr lvl="1"/>
            <a:r>
              <a:rPr lang="pt-BR"/>
              <a:t>Não há problema na interpretação dos resultados</a:t>
            </a:r>
          </a:p>
          <a:p>
            <a:pPr lvl="2"/>
            <a:r>
              <a:rPr lang="pt-BR"/>
              <a:t>Y  é o mesmo</a:t>
            </a:r>
          </a:p>
          <a:p>
            <a:pPr lvl="1"/>
            <a:r>
              <a:rPr lang="pt-BR"/>
              <a:t>É chamado Part correlation no SPSS</a:t>
            </a:r>
            <a:endParaRPr lang="pt-BR" dirty="0"/>
          </a:p>
        </p:txBody>
      </p:sp>
    </p:spTree>
    <p:extLst>
      <p:ext uri="{BB962C8B-B14F-4D97-AF65-F5344CB8AC3E}">
        <p14:creationId xmlns:p14="http://schemas.microsoft.com/office/powerpoint/2010/main" val="3241658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pt-BR"/>
              <a:t>r Ordem 0 (Full), Parcial e Semiparcial</a:t>
            </a:r>
          </a:p>
        </p:txBody>
      </p:sp>
      <p:sp>
        <p:nvSpPr>
          <p:cNvPr id="230403" name="Rectangle 3"/>
          <p:cNvSpPr>
            <a:spLocks noGrp="1" noChangeArrowheads="1"/>
          </p:cNvSpPr>
          <p:nvPr>
            <p:ph type="body" sz="half" idx="1"/>
          </p:nvPr>
        </p:nvSpPr>
        <p:spPr/>
        <p:txBody>
          <a:bodyPr/>
          <a:lstStyle/>
          <a:p>
            <a:r>
              <a:rPr lang="pt-BR"/>
              <a:t>Obter de Statistics option</a:t>
            </a:r>
          </a:p>
          <a:p>
            <a:r>
              <a:rPr lang="pt-BR"/>
              <a:t>Visualize as diferenças nos diagramas de Venn</a:t>
            </a:r>
          </a:p>
          <a:p>
            <a:r>
              <a:rPr lang="pt-BR"/>
              <a:t>Correlação Full (zero order)</a:t>
            </a:r>
          </a:p>
          <a:p>
            <a:pPr lvl="1"/>
            <a:endParaRPr lang="pt-BR"/>
          </a:p>
          <a:p>
            <a:pPr lvl="1"/>
            <a:endParaRPr lang="pt-BR"/>
          </a:p>
          <a:p>
            <a:r>
              <a:rPr lang="pt-BR"/>
              <a:t>Correlação semiparcial (part)</a:t>
            </a:r>
          </a:p>
          <a:p>
            <a:pPr lvl="1"/>
            <a:endParaRPr lang="pt-BR"/>
          </a:p>
          <a:p>
            <a:pPr lvl="1"/>
            <a:endParaRPr lang="pt-BR"/>
          </a:p>
          <a:p>
            <a:r>
              <a:rPr lang="pt-BR"/>
              <a:t>Correlação parcial (partial)</a:t>
            </a:r>
          </a:p>
          <a:p>
            <a:pPr lvl="1"/>
            <a:endParaRPr lang="en-US"/>
          </a:p>
          <a:p>
            <a:pPr lvl="1"/>
            <a:endParaRPr lang="en-US" dirty="0"/>
          </a:p>
        </p:txBody>
      </p:sp>
      <p:grpSp>
        <p:nvGrpSpPr>
          <p:cNvPr id="2" name="Group 4"/>
          <p:cNvGrpSpPr>
            <a:grpSpLocks noChangeAspect="1"/>
          </p:cNvGrpSpPr>
          <p:nvPr/>
        </p:nvGrpSpPr>
        <p:grpSpPr bwMode="auto">
          <a:xfrm>
            <a:off x="5112060" y="1592796"/>
            <a:ext cx="2906713" cy="2708275"/>
            <a:chOff x="2928" y="695"/>
            <a:chExt cx="2544" cy="2371"/>
          </a:xfrm>
        </p:grpSpPr>
        <p:grpSp>
          <p:nvGrpSpPr>
            <p:cNvPr id="15365" name="Group 5"/>
            <p:cNvGrpSpPr>
              <a:grpSpLocks noChangeAspect="1"/>
            </p:cNvGrpSpPr>
            <p:nvPr/>
          </p:nvGrpSpPr>
          <p:grpSpPr bwMode="auto">
            <a:xfrm>
              <a:off x="3840" y="695"/>
              <a:ext cx="1632" cy="1561"/>
              <a:chOff x="2016" y="695"/>
              <a:chExt cx="1632" cy="1561"/>
            </a:xfrm>
          </p:grpSpPr>
          <p:sp>
            <p:nvSpPr>
              <p:cNvPr id="15376" name="Oval 6"/>
              <p:cNvSpPr>
                <a:spLocks noChangeAspect="1" noChangeArrowheads="1"/>
              </p:cNvSpPr>
              <p:nvPr/>
            </p:nvSpPr>
            <p:spPr bwMode="auto">
              <a:xfrm>
                <a:off x="2016" y="720"/>
                <a:ext cx="1632" cy="15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pt-BR"/>
              </a:p>
            </p:txBody>
          </p:sp>
          <p:sp>
            <p:nvSpPr>
              <p:cNvPr id="15377" name="Text Box 7"/>
              <p:cNvSpPr txBox="1">
                <a:spLocks noChangeAspect="1" noChangeArrowheads="1"/>
              </p:cNvSpPr>
              <p:nvPr/>
            </p:nvSpPr>
            <p:spPr bwMode="auto">
              <a:xfrm>
                <a:off x="2716" y="695"/>
                <a:ext cx="294" cy="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Y</a:t>
                </a:r>
              </a:p>
            </p:txBody>
          </p:sp>
        </p:grpSp>
        <p:grpSp>
          <p:nvGrpSpPr>
            <p:cNvPr id="15366" name="Group 8"/>
            <p:cNvGrpSpPr>
              <a:grpSpLocks noChangeAspect="1"/>
            </p:cNvGrpSpPr>
            <p:nvPr/>
          </p:nvGrpSpPr>
          <p:grpSpPr bwMode="auto">
            <a:xfrm>
              <a:off x="2928" y="720"/>
              <a:ext cx="1632" cy="1536"/>
              <a:chOff x="1104" y="720"/>
              <a:chExt cx="1632" cy="1536"/>
            </a:xfrm>
          </p:grpSpPr>
          <p:sp>
            <p:nvSpPr>
              <p:cNvPr id="15373" name="Oval 9"/>
              <p:cNvSpPr>
                <a:spLocks noChangeAspect="1" noChangeArrowheads="1"/>
              </p:cNvSpPr>
              <p:nvPr/>
            </p:nvSpPr>
            <p:spPr bwMode="auto">
              <a:xfrm>
                <a:off x="1104" y="720"/>
                <a:ext cx="1632" cy="15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pt-BR"/>
              </a:p>
            </p:txBody>
          </p:sp>
          <p:sp>
            <p:nvSpPr>
              <p:cNvPr id="15374" name="Text Box 10"/>
              <p:cNvSpPr txBox="1">
                <a:spLocks noChangeAspect="1" noChangeArrowheads="1"/>
              </p:cNvSpPr>
              <p:nvPr/>
            </p:nvSpPr>
            <p:spPr bwMode="auto">
              <a:xfrm>
                <a:off x="1142" y="1318"/>
                <a:ext cx="368" cy="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X</a:t>
                </a:r>
                <a:r>
                  <a:rPr lang="en-US" baseline="-25000"/>
                  <a:t>1</a:t>
                </a:r>
                <a:endParaRPr lang="en-US" i="1"/>
              </a:p>
            </p:txBody>
          </p:sp>
          <p:sp>
            <p:nvSpPr>
              <p:cNvPr id="15375" name="Text Box 11"/>
              <p:cNvSpPr txBox="1">
                <a:spLocks noChangeAspect="1" noChangeArrowheads="1"/>
              </p:cNvSpPr>
              <p:nvPr/>
            </p:nvSpPr>
            <p:spPr bwMode="auto">
              <a:xfrm>
                <a:off x="2255" y="885"/>
                <a:ext cx="273" cy="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a</a:t>
                </a:r>
              </a:p>
            </p:txBody>
          </p:sp>
        </p:grpSp>
        <p:grpSp>
          <p:nvGrpSpPr>
            <p:cNvPr id="15367" name="Group 12"/>
            <p:cNvGrpSpPr>
              <a:grpSpLocks noChangeAspect="1"/>
            </p:cNvGrpSpPr>
            <p:nvPr/>
          </p:nvGrpSpPr>
          <p:grpSpPr bwMode="auto">
            <a:xfrm>
              <a:off x="3840" y="1488"/>
              <a:ext cx="1632" cy="1578"/>
              <a:chOff x="2016" y="1488"/>
              <a:chExt cx="1632" cy="1578"/>
            </a:xfrm>
          </p:grpSpPr>
          <p:sp>
            <p:nvSpPr>
              <p:cNvPr id="15369" name="Oval 13"/>
              <p:cNvSpPr>
                <a:spLocks noChangeAspect="1" noChangeArrowheads="1"/>
              </p:cNvSpPr>
              <p:nvPr/>
            </p:nvSpPr>
            <p:spPr bwMode="auto">
              <a:xfrm>
                <a:off x="2016" y="1488"/>
                <a:ext cx="1632" cy="15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pt-BR"/>
              </a:p>
            </p:txBody>
          </p:sp>
          <p:sp>
            <p:nvSpPr>
              <p:cNvPr id="15370" name="Text Box 14"/>
              <p:cNvSpPr txBox="1">
                <a:spLocks noChangeAspect="1" noChangeArrowheads="1"/>
              </p:cNvSpPr>
              <p:nvPr/>
            </p:nvSpPr>
            <p:spPr bwMode="auto">
              <a:xfrm>
                <a:off x="2710" y="2745"/>
                <a:ext cx="369" cy="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X</a:t>
                </a:r>
                <a:r>
                  <a:rPr lang="en-US" baseline="-25000"/>
                  <a:t>2</a:t>
                </a:r>
                <a:endParaRPr lang="en-US" i="1"/>
              </a:p>
            </p:txBody>
          </p:sp>
          <p:sp>
            <p:nvSpPr>
              <p:cNvPr id="15371" name="Text Box 15"/>
              <p:cNvSpPr txBox="1">
                <a:spLocks noChangeAspect="1" noChangeArrowheads="1"/>
              </p:cNvSpPr>
              <p:nvPr/>
            </p:nvSpPr>
            <p:spPr bwMode="auto">
              <a:xfrm>
                <a:off x="2351" y="1653"/>
                <a:ext cx="272" cy="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b</a:t>
                </a:r>
              </a:p>
            </p:txBody>
          </p:sp>
          <p:sp>
            <p:nvSpPr>
              <p:cNvPr id="15372" name="Text Box 16"/>
              <p:cNvSpPr txBox="1">
                <a:spLocks noChangeAspect="1" noChangeArrowheads="1"/>
              </p:cNvSpPr>
              <p:nvPr/>
            </p:nvSpPr>
            <p:spPr bwMode="auto">
              <a:xfrm>
                <a:off x="2688" y="1977"/>
                <a:ext cx="261" cy="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c</a:t>
                </a:r>
              </a:p>
            </p:txBody>
          </p:sp>
        </p:grpSp>
        <p:sp>
          <p:nvSpPr>
            <p:cNvPr id="15368" name="Text Box 17"/>
            <p:cNvSpPr txBox="1">
              <a:spLocks noChangeAspect="1" noChangeArrowheads="1"/>
            </p:cNvSpPr>
            <p:nvPr/>
          </p:nvSpPr>
          <p:spPr bwMode="auto">
            <a:xfrm>
              <a:off x="5077" y="983"/>
              <a:ext cx="273" cy="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d</a:t>
              </a:r>
            </a:p>
          </p:txBody>
        </p:sp>
      </p:grpSp>
    </p:spTree>
    <p:extLst>
      <p:ext uri="{BB962C8B-B14F-4D97-AF65-F5344CB8AC3E}">
        <p14:creationId xmlns:p14="http://schemas.microsoft.com/office/powerpoint/2010/main" val="3175520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0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040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040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040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04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p:txBody>
          <a:bodyPr>
            <a:normAutofit fontScale="90000"/>
          </a:bodyPr>
          <a:lstStyle/>
          <a:p>
            <a:r>
              <a:rPr lang="pt-BR"/>
              <a:t>r total /Ordem 0 (Full), Parcial e Semiparcial</a:t>
            </a:r>
            <a:endParaRPr lang="pt-BR" dirty="0"/>
          </a:p>
        </p:txBody>
      </p:sp>
      <p:sp>
        <p:nvSpPr>
          <p:cNvPr id="238595" name="Rectangle 3"/>
          <p:cNvSpPr>
            <a:spLocks noGrp="1" noChangeArrowheads="1"/>
          </p:cNvSpPr>
          <p:nvPr>
            <p:ph type="body" sz="half" idx="1"/>
          </p:nvPr>
        </p:nvSpPr>
        <p:spPr/>
        <p:txBody>
          <a:bodyPr/>
          <a:lstStyle/>
          <a:p>
            <a:r>
              <a:rPr lang="pt-BR"/>
              <a:t>Total 		r2YX1 	   = (a+b) / (a+b+c+d)</a:t>
            </a:r>
          </a:p>
          <a:p>
            <a:r>
              <a:rPr lang="pt-BR"/>
              <a:t>Semiparcial 	r2Y(1.2)   =    a    / (a+b+c+d)</a:t>
            </a:r>
          </a:p>
          <a:p>
            <a:r>
              <a:rPr lang="pt-BR"/>
              <a:t>Parcial 		r2Y1.2 	   =    a    / (a+d)</a:t>
            </a:r>
          </a:p>
        </p:txBody>
      </p:sp>
      <p:sp>
        <p:nvSpPr>
          <p:cNvPr id="4" name="Espaço Reservado para Conteúdo 3">
            <a:extLst>
              <a:ext uri="{FF2B5EF4-FFF2-40B4-BE49-F238E27FC236}">
                <a16:creationId xmlns:a16="http://schemas.microsoft.com/office/drawing/2014/main" id="{84EC526A-79DB-0D46-8B90-109CB5187F95}"/>
              </a:ext>
            </a:extLst>
          </p:cNvPr>
          <p:cNvSpPr>
            <a:spLocks noGrp="1"/>
          </p:cNvSpPr>
          <p:nvPr>
            <p:ph sz="half" idx="2"/>
          </p:nvPr>
        </p:nvSpPr>
        <p:spPr/>
        <p:txBody>
          <a:bodyPr/>
          <a:lstStyle/>
          <a:p>
            <a:endParaRPr lang="pt-BR"/>
          </a:p>
        </p:txBody>
      </p:sp>
      <p:pic>
        <p:nvPicPr>
          <p:cNvPr id="238596" name="Picture 4" descr="a over 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289300"/>
            <a:ext cx="2970213" cy="2525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8597" name="Picture 5" descr="a over abc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988" y="3289300"/>
            <a:ext cx="2970212" cy="2525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8598" name="Picture 6" descr="ab over abc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289300"/>
            <a:ext cx="2970213" cy="2525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98956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85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859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859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85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859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8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pt-BR"/>
              <a:t>3 tipos de regressão</a:t>
            </a:r>
          </a:p>
        </p:txBody>
      </p:sp>
      <p:sp>
        <p:nvSpPr>
          <p:cNvPr id="20483" name="Rectangle 3"/>
          <p:cNvSpPr>
            <a:spLocks noGrp="1" noChangeArrowheads="1"/>
          </p:cNvSpPr>
          <p:nvPr>
            <p:ph idx="1"/>
          </p:nvPr>
        </p:nvSpPr>
        <p:spPr/>
        <p:txBody>
          <a:bodyPr/>
          <a:lstStyle/>
          <a:p>
            <a:r>
              <a:rPr lang="pt-BR"/>
              <a:t>Padrão (enter)– AKA Simultanea ou forçada</a:t>
            </a:r>
          </a:p>
          <a:p>
            <a:r>
              <a:rPr lang="pt-BR"/>
              <a:t>Sequencial – AKA Hierárquica</a:t>
            </a:r>
          </a:p>
          <a:p>
            <a:r>
              <a:rPr lang="pt-BR"/>
              <a:t>Estatística – AKA Passo a passo (Stepwise)</a:t>
            </a:r>
          </a:p>
        </p:txBody>
      </p:sp>
    </p:spTree>
    <p:extLst>
      <p:ext uri="{BB962C8B-B14F-4D97-AF65-F5344CB8AC3E}">
        <p14:creationId xmlns:p14="http://schemas.microsoft.com/office/powerpoint/2010/main" val="4059683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E423BFA-20AC-5A45-B543-538DDDAA051A}"/>
              </a:ext>
            </a:extLst>
          </p:cNvPr>
          <p:cNvPicPr>
            <a:picLocks noChangeAspect="1"/>
          </p:cNvPicPr>
          <p:nvPr/>
        </p:nvPicPr>
        <p:blipFill>
          <a:blip r:embed="rId2"/>
          <a:stretch>
            <a:fillRect/>
          </a:stretch>
        </p:blipFill>
        <p:spPr>
          <a:xfrm>
            <a:off x="891545" y="1376772"/>
            <a:ext cx="7360910" cy="3420380"/>
          </a:xfrm>
          <a:prstGeom prst="rect">
            <a:avLst/>
          </a:prstGeom>
        </p:spPr>
      </p:pic>
    </p:spTree>
    <p:extLst>
      <p:ext uri="{BB962C8B-B14F-4D97-AF65-F5344CB8AC3E}">
        <p14:creationId xmlns:p14="http://schemas.microsoft.com/office/powerpoint/2010/main" val="1036818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pt-BR"/>
              <a:t>Visualizando métodos de entrada</a:t>
            </a:r>
          </a:p>
        </p:txBody>
      </p:sp>
      <p:sp>
        <p:nvSpPr>
          <p:cNvPr id="246787" name="Rectangle 3"/>
          <p:cNvSpPr>
            <a:spLocks noGrp="1" noChangeArrowheads="1"/>
          </p:cNvSpPr>
          <p:nvPr>
            <p:ph type="body" sz="half" idx="1"/>
          </p:nvPr>
        </p:nvSpPr>
        <p:spPr/>
        <p:txBody>
          <a:bodyPr/>
          <a:lstStyle/>
          <a:p>
            <a:r>
              <a:rPr lang="en-US"/>
              <a:t>R2 = a + b + c + d + e</a:t>
            </a:r>
          </a:p>
        </p:txBody>
      </p:sp>
      <p:grpSp>
        <p:nvGrpSpPr>
          <p:cNvPr id="2" name="Group 4"/>
          <p:cNvGrpSpPr>
            <a:grpSpLocks/>
          </p:cNvGrpSpPr>
          <p:nvPr/>
        </p:nvGrpSpPr>
        <p:grpSpPr bwMode="auto">
          <a:xfrm>
            <a:off x="5207000" y="1095375"/>
            <a:ext cx="3784600" cy="2582863"/>
            <a:chOff x="3056" y="695"/>
            <a:chExt cx="2384" cy="1627"/>
          </a:xfrm>
        </p:grpSpPr>
        <p:grpSp>
          <p:nvGrpSpPr>
            <p:cNvPr id="22534" name="Group 5"/>
            <p:cNvGrpSpPr>
              <a:grpSpLocks noChangeAspect="1"/>
            </p:cNvGrpSpPr>
            <p:nvPr/>
          </p:nvGrpSpPr>
          <p:grpSpPr bwMode="auto">
            <a:xfrm>
              <a:off x="3694" y="695"/>
              <a:ext cx="1142" cy="1092"/>
              <a:chOff x="2016" y="695"/>
              <a:chExt cx="1632" cy="1561"/>
            </a:xfrm>
          </p:grpSpPr>
          <p:sp>
            <p:nvSpPr>
              <p:cNvPr id="22549" name="Oval 6"/>
              <p:cNvSpPr>
                <a:spLocks noChangeAspect="1" noChangeArrowheads="1"/>
              </p:cNvSpPr>
              <p:nvPr/>
            </p:nvSpPr>
            <p:spPr bwMode="auto">
              <a:xfrm>
                <a:off x="2016" y="720"/>
                <a:ext cx="1632" cy="15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pt-BR"/>
              </a:p>
            </p:txBody>
          </p:sp>
          <p:sp>
            <p:nvSpPr>
              <p:cNvPr id="22550" name="Text Box 7"/>
              <p:cNvSpPr txBox="1">
                <a:spLocks noChangeAspect="1" noChangeArrowheads="1"/>
              </p:cNvSpPr>
              <p:nvPr/>
            </p:nvSpPr>
            <p:spPr bwMode="auto">
              <a:xfrm>
                <a:off x="2716" y="695"/>
                <a:ext cx="303"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Y</a:t>
                </a:r>
              </a:p>
            </p:txBody>
          </p:sp>
        </p:grpSp>
        <p:grpSp>
          <p:nvGrpSpPr>
            <p:cNvPr id="22535" name="Group 8"/>
            <p:cNvGrpSpPr>
              <a:grpSpLocks noChangeAspect="1"/>
            </p:cNvGrpSpPr>
            <p:nvPr/>
          </p:nvGrpSpPr>
          <p:grpSpPr bwMode="auto">
            <a:xfrm>
              <a:off x="3056" y="712"/>
              <a:ext cx="1142" cy="1075"/>
              <a:chOff x="1104" y="720"/>
              <a:chExt cx="1632" cy="1536"/>
            </a:xfrm>
          </p:grpSpPr>
          <p:sp>
            <p:nvSpPr>
              <p:cNvPr id="22546" name="Oval 9"/>
              <p:cNvSpPr>
                <a:spLocks noChangeAspect="1" noChangeArrowheads="1"/>
              </p:cNvSpPr>
              <p:nvPr/>
            </p:nvSpPr>
            <p:spPr bwMode="auto">
              <a:xfrm>
                <a:off x="1104" y="720"/>
                <a:ext cx="1632" cy="1536"/>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pt-BR"/>
              </a:p>
            </p:txBody>
          </p:sp>
          <p:sp>
            <p:nvSpPr>
              <p:cNvPr id="22547" name="Text Box 10"/>
              <p:cNvSpPr txBox="1">
                <a:spLocks noChangeAspect="1" noChangeArrowheads="1"/>
              </p:cNvSpPr>
              <p:nvPr/>
            </p:nvSpPr>
            <p:spPr bwMode="auto">
              <a:xfrm>
                <a:off x="1143" y="1319"/>
                <a:ext cx="378"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X</a:t>
                </a:r>
                <a:r>
                  <a:rPr lang="en-US" baseline="-25000"/>
                  <a:t>1</a:t>
                </a:r>
                <a:endParaRPr lang="en-US" i="1"/>
              </a:p>
            </p:txBody>
          </p:sp>
          <p:sp>
            <p:nvSpPr>
              <p:cNvPr id="22548" name="Text Box 11"/>
              <p:cNvSpPr txBox="1">
                <a:spLocks noChangeAspect="1" noChangeArrowheads="1"/>
              </p:cNvSpPr>
              <p:nvPr/>
            </p:nvSpPr>
            <p:spPr bwMode="auto">
              <a:xfrm>
                <a:off x="2256" y="887"/>
                <a:ext cx="28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a</a:t>
                </a:r>
              </a:p>
            </p:txBody>
          </p:sp>
        </p:grpSp>
        <p:grpSp>
          <p:nvGrpSpPr>
            <p:cNvPr id="22536" name="Group 12"/>
            <p:cNvGrpSpPr>
              <a:grpSpLocks/>
            </p:cNvGrpSpPr>
            <p:nvPr/>
          </p:nvGrpSpPr>
          <p:grpSpPr bwMode="auto">
            <a:xfrm>
              <a:off x="3694" y="1248"/>
              <a:ext cx="1142" cy="1074"/>
              <a:chOff x="3694" y="1250"/>
              <a:chExt cx="1142" cy="1074"/>
            </a:xfrm>
          </p:grpSpPr>
          <p:sp>
            <p:nvSpPr>
              <p:cNvPr id="22542" name="Oval 13"/>
              <p:cNvSpPr>
                <a:spLocks noChangeAspect="1" noChangeArrowheads="1"/>
              </p:cNvSpPr>
              <p:nvPr/>
            </p:nvSpPr>
            <p:spPr bwMode="auto">
              <a:xfrm>
                <a:off x="3694" y="1250"/>
                <a:ext cx="1142" cy="1074"/>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pt-BR"/>
              </a:p>
            </p:txBody>
          </p:sp>
          <p:sp>
            <p:nvSpPr>
              <p:cNvPr id="22543" name="Text Box 14"/>
              <p:cNvSpPr txBox="1">
                <a:spLocks noChangeAspect="1" noChangeArrowheads="1"/>
              </p:cNvSpPr>
              <p:nvPr/>
            </p:nvSpPr>
            <p:spPr bwMode="auto">
              <a:xfrm>
                <a:off x="4180" y="2064"/>
                <a:ext cx="26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X</a:t>
                </a:r>
                <a:r>
                  <a:rPr lang="en-US" baseline="-25000"/>
                  <a:t>2</a:t>
                </a:r>
                <a:endParaRPr lang="en-US" i="1"/>
              </a:p>
            </p:txBody>
          </p:sp>
          <p:sp>
            <p:nvSpPr>
              <p:cNvPr id="22544" name="Text Box 15"/>
              <p:cNvSpPr txBox="1">
                <a:spLocks noChangeAspect="1" noChangeArrowheads="1"/>
              </p:cNvSpPr>
              <p:nvPr/>
            </p:nvSpPr>
            <p:spPr bwMode="auto">
              <a:xfrm>
                <a:off x="3929" y="1367"/>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b</a:t>
                </a:r>
              </a:p>
            </p:txBody>
          </p:sp>
          <p:sp>
            <p:nvSpPr>
              <p:cNvPr id="22545" name="Text Box 16"/>
              <p:cNvSpPr txBox="1">
                <a:spLocks noChangeAspect="1" noChangeArrowheads="1"/>
              </p:cNvSpPr>
              <p:nvPr/>
            </p:nvSpPr>
            <p:spPr bwMode="auto">
              <a:xfrm>
                <a:off x="4164" y="1536"/>
                <a:ext cx="18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c</a:t>
                </a:r>
              </a:p>
            </p:txBody>
          </p:sp>
        </p:grpSp>
        <p:grpSp>
          <p:nvGrpSpPr>
            <p:cNvPr id="22537" name="Group 17"/>
            <p:cNvGrpSpPr>
              <a:grpSpLocks/>
            </p:cNvGrpSpPr>
            <p:nvPr/>
          </p:nvGrpSpPr>
          <p:grpSpPr bwMode="auto">
            <a:xfrm>
              <a:off x="4298" y="701"/>
              <a:ext cx="1142" cy="1075"/>
              <a:chOff x="4298" y="712"/>
              <a:chExt cx="1142" cy="1075"/>
            </a:xfrm>
          </p:grpSpPr>
          <p:sp>
            <p:nvSpPr>
              <p:cNvPr id="22538" name="Oval 18"/>
              <p:cNvSpPr>
                <a:spLocks noChangeAspect="1" noChangeArrowheads="1"/>
              </p:cNvSpPr>
              <p:nvPr/>
            </p:nvSpPr>
            <p:spPr bwMode="auto">
              <a:xfrm>
                <a:off x="4298" y="712"/>
                <a:ext cx="1142" cy="1075"/>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endParaRPr lang="pt-BR"/>
              </a:p>
            </p:txBody>
          </p:sp>
          <p:sp>
            <p:nvSpPr>
              <p:cNvPr id="22539" name="Text Box 19"/>
              <p:cNvSpPr txBox="1">
                <a:spLocks noChangeAspect="1" noChangeArrowheads="1"/>
              </p:cNvSpPr>
              <p:nvPr/>
            </p:nvSpPr>
            <p:spPr bwMode="auto">
              <a:xfrm>
                <a:off x="5136" y="1182"/>
                <a:ext cx="26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i="1"/>
                  <a:t>X</a:t>
                </a:r>
                <a:r>
                  <a:rPr lang="en-US" baseline="-25000"/>
                  <a:t>3</a:t>
                </a:r>
                <a:endParaRPr lang="en-US" i="1"/>
              </a:p>
            </p:txBody>
          </p:sp>
          <p:sp>
            <p:nvSpPr>
              <p:cNvPr id="22540" name="Text Box 20"/>
              <p:cNvSpPr txBox="1">
                <a:spLocks noChangeAspect="1" noChangeArrowheads="1"/>
              </p:cNvSpPr>
              <p:nvPr/>
            </p:nvSpPr>
            <p:spPr bwMode="auto">
              <a:xfrm>
                <a:off x="4533" y="829"/>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e</a:t>
                </a:r>
              </a:p>
            </p:txBody>
          </p:sp>
          <p:sp>
            <p:nvSpPr>
              <p:cNvPr id="22541" name="Text Box 21"/>
              <p:cNvSpPr txBox="1">
                <a:spLocks noChangeAspect="1" noChangeArrowheads="1"/>
              </p:cNvSpPr>
              <p:nvPr/>
            </p:nvSpPr>
            <p:spPr bwMode="auto">
              <a:xfrm>
                <a:off x="4500" y="139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a:t>d</a:t>
                </a:r>
              </a:p>
            </p:txBody>
          </p:sp>
        </p:grpSp>
      </p:grpSp>
      <p:pic>
        <p:nvPicPr>
          <p:cNvPr id="246806" name="Pic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3513" y="3962400"/>
            <a:ext cx="3748087"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91909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678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68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pt-BR"/>
              <a:t>Padrão/Standard/Regressão Simultânea</a:t>
            </a:r>
          </a:p>
        </p:txBody>
      </p:sp>
      <p:sp>
        <p:nvSpPr>
          <p:cNvPr id="248835" name="Rectangle 3"/>
          <p:cNvSpPr>
            <a:spLocks noGrp="1" noChangeArrowheads="1"/>
          </p:cNvSpPr>
          <p:nvPr>
            <p:ph type="body" sz="half" idx="1"/>
          </p:nvPr>
        </p:nvSpPr>
        <p:spPr/>
        <p:txBody>
          <a:bodyPr/>
          <a:lstStyle/>
          <a:p>
            <a:r>
              <a:rPr lang="pt-BR"/>
              <a:t>R2 = a + b + c + d + e</a:t>
            </a:r>
          </a:p>
          <a:p>
            <a:r>
              <a:rPr lang="pt-BR"/>
              <a:t>Na regressão simultânea</a:t>
            </a:r>
            <a:r>
              <a:rPr lang="en-US"/>
              <a:t>:</a:t>
            </a:r>
          </a:p>
        </p:txBody>
      </p:sp>
      <p:pic>
        <p:nvPicPr>
          <p:cNvPr id="248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52866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88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83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8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pt-BR"/>
              <a:t>Padrão/Standard/Regressão Simultânea</a:t>
            </a:r>
            <a:endParaRPr lang="en-US"/>
          </a:p>
        </p:txBody>
      </p:sp>
      <p:sp>
        <p:nvSpPr>
          <p:cNvPr id="250883" name="Rectangle 3"/>
          <p:cNvSpPr>
            <a:spLocks noGrp="1" noChangeArrowheads="1"/>
          </p:cNvSpPr>
          <p:nvPr>
            <p:ph type="body" sz="half" idx="1"/>
          </p:nvPr>
        </p:nvSpPr>
        <p:spPr/>
        <p:txBody>
          <a:bodyPr/>
          <a:lstStyle/>
          <a:p>
            <a:r>
              <a:rPr lang="pt-BR"/>
              <a:t>R2 = a + b + c + d + e</a:t>
            </a:r>
          </a:p>
          <a:p>
            <a:r>
              <a:rPr lang="pt-BR"/>
              <a:t>Na regressão simultânea:</a:t>
            </a:r>
          </a:p>
          <a:p>
            <a:pPr lvl="1"/>
            <a:r>
              <a:rPr lang="pt-BR"/>
              <a:t>X1 ganha crédito pela área a</a:t>
            </a:r>
          </a:p>
        </p:txBody>
      </p:sp>
      <p:pic>
        <p:nvPicPr>
          <p:cNvPr id="2508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64800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0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0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088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0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pt-BR"/>
              <a:t>Padrão/Standard/Regressão Simultânea</a:t>
            </a:r>
            <a:endParaRPr lang="en-US"/>
          </a:p>
        </p:txBody>
      </p:sp>
      <p:sp>
        <p:nvSpPr>
          <p:cNvPr id="252931" name="Rectangle 3"/>
          <p:cNvSpPr>
            <a:spLocks noGrp="1" noChangeArrowheads="1"/>
          </p:cNvSpPr>
          <p:nvPr>
            <p:ph type="body" sz="half" idx="1"/>
          </p:nvPr>
        </p:nvSpPr>
        <p:spPr/>
        <p:txBody>
          <a:bodyPr/>
          <a:lstStyle/>
          <a:p>
            <a:r>
              <a:rPr lang="pt-BR"/>
              <a:t>R2 = a + b + c + d + e</a:t>
            </a:r>
          </a:p>
          <a:p>
            <a:r>
              <a:rPr lang="pt-BR"/>
              <a:t>Na regressão simultânea:</a:t>
            </a:r>
          </a:p>
          <a:p>
            <a:pPr lvl="1"/>
            <a:r>
              <a:rPr lang="pt-BR"/>
              <a:t>X1 ganha crédito pela área a</a:t>
            </a:r>
          </a:p>
          <a:p>
            <a:pPr lvl="1"/>
            <a:r>
              <a:rPr lang="pt-BR"/>
              <a:t>X2 ganha crédito pela área c</a:t>
            </a:r>
          </a:p>
        </p:txBody>
      </p:sp>
      <p:pic>
        <p:nvPicPr>
          <p:cNvPr id="2529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26946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5293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52931">
                                            <p:txEl>
                                              <p:pRg st="0" end="0"/>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52931">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293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29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pt-BR"/>
              <a:t>Padrão/Standard/Regressão Simultânea</a:t>
            </a:r>
            <a:endParaRPr lang="en-US"/>
          </a:p>
        </p:txBody>
      </p:sp>
      <p:sp>
        <p:nvSpPr>
          <p:cNvPr id="254979" name="Rectangle 3"/>
          <p:cNvSpPr>
            <a:spLocks noGrp="1" noChangeArrowheads="1"/>
          </p:cNvSpPr>
          <p:nvPr>
            <p:ph type="body" sz="half" idx="1"/>
          </p:nvPr>
        </p:nvSpPr>
        <p:spPr/>
        <p:txBody>
          <a:bodyPr/>
          <a:lstStyle/>
          <a:p>
            <a:r>
              <a:rPr lang="pt-BR"/>
              <a:t>R2 = a + b + c + d + e</a:t>
            </a:r>
          </a:p>
          <a:p>
            <a:r>
              <a:rPr lang="pt-BR"/>
              <a:t>Na regressão simultânea:</a:t>
            </a:r>
          </a:p>
          <a:p>
            <a:pPr lvl="1"/>
            <a:r>
              <a:rPr lang="pt-BR"/>
              <a:t>X1 ganha crédito pela área a</a:t>
            </a:r>
          </a:p>
          <a:p>
            <a:pPr lvl="1"/>
            <a:r>
              <a:rPr lang="pt-BR"/>
              <a:t>X2 ganha crédito pela área c</a:t>
            </a:r>
          </a:p>
          <a:p>
            <a:pPr lvl="1"/>
            <a:r>
              <a:rPr lang="pt-BR"/>
              <a:t>X3 ganha crédito pela área e</a:t>
            </a:r>
          </a:p>
        </p:txBody>
      </p:sp>
      <p:pic>
        <p:nvPicPr>
          <p:cNvPr id="2549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82933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54979">
                                            <p:txEl>
                                              <p:pRg st="1" end="1"/>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54979">
                                            <p:txEl>
                                              <p:pRg st="2" end="2"/>
                                            </p:txEl>
                                          </p:spTgt>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54979">
                                            <p:txEl>
                                              <p:pRg st="3" end="3"/>
                                            </p:txEl>
                                          </p:spTgt>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nodeType="afterEffect">
                                  <p:stCondLst>
                                    <p:cond delay="0"/>
                                  </p:stCondLst>
                                  <p:childTnLst>
                                    <p:set>
                                      <p:cBhvr>
                                        <p:cTn id="18" dur="1" fill="hold">
                                          <p:stCondLst>
                                            <p:cond delay="0"/>
                                          </p:stCondLst>
                                        </p:cTn>
                                        <p:tgtEl>
                                          <p:spTgt spid="2549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pt-BR"/>
              <a:t>Padrão/Standard/Regressão Simultânea</a:t>
            </a:r>
            <a:endParaRPr lang="en-US"/>
          </a:p>
        </p:txBody>
      </p:sp>
      <p:sp>
        <p:nvSpPr>
          <p:cNvPr id="257027" name="Rectangle 3"/>
          <p:cNvSpPr>
            <a:spLocks noGrp="1" noChangeArrowheads="1"/>
          </p:cNvSpPr>
          <p:nvPr>
            <p:ph type="body" sz="half" idx="1"/>
          </p:nvPr>
        </p:nvSpPr>
        <p:spPr/>
        <p:txBody>
          <a:bodyPr/>
          <a:lstStyle/>
          <a:p>
            <a:r>
              <a:rPr lang="pt-BR"/>
              <a:t>R2 = a + b + c + d + e</a:t>
            </a:r>
          </a:p>
          <a:p>
            <a:r>
              <a:rPr lang="pt-BR"/>
              <a:t>Na regressão simultânea:</a:t>
            </a:r>
          </a:p>
          <a:p>
            <a:pPr lvl="1"/>
            <a:r>
              <a:rPr lang="pt-BR"/>
              <a:t>X1 ganha crédito pela área a</a:t>
            </a:r>
          </a:p>
          <a:p>
            <a:pPr lvl="1"/>
            <a:r>
              <a:rPr lang="pt-BR"/>
              <a:t>X2 ganha crédito pela área c</a:t>
            </a:r>
          </a:p>
          <a:p>
            <a:pPr lvl="1"/>
            <a:r>
              <a:rPr lang="pt-BR"/>
              <a:t>X3 ganha crédito pela área e</a:t>
            </a:r>
          </a:p>
          <a:p>
            <a:pPr lvl="1"/>
            <a:r>
              <a:rPr lang="pt-BR"/>
              <a:t>Ninguém ganha crédito por b ou d</a:t>
            </a:r>
          </a:p>
          <a:p>
            <a:pPr lvl="1"/>
            <a:endParaRPr lang="pt-BR"/>
          </a:p>
          <a:p>
            <a:pPr lvl="1"/>
            <a:r>
              <a:rPr lang="pt-BR"/>
              <a:t>X2 pode parecer um preditor fraco mesmo que seja tão bom quanto X1 e X3</a:t>
            </a:r>
          </a:p>
        </p:txBody>
      </p:sp>
      <p:pic>
        <p:nvPicPr>
          <p:cNvPr id="257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34225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70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702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702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02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702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702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70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70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7"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pt-BR"/>
              <a:t>Regressão Hierárquica/Sequencial</a:t>
            </a:r>
            <a:endParaRPr lang="en-US"/>
          </a:p>
        </p:txBody>
      </p:sp>
      <p:sp>
        <p:nvSpPr>
          <p:cNvPr id="261123" name="Rectangle 3"/>
          <p:cNvSpPr>
            <a:spLocks noGrp="1" noChangeArrowheads="1"/>
          </p:cNvSpPr>
          <p:nvPr>
            <p:ph type="body" sz="half" idx="1"/>
          </p:nvPr>
        </p:nvSpPr>
        <p:spPr/>
        <p:txBody>
          <a:bodyPr/>
          <a:lstStyle/>
          <a:p>
            <a:r>
              <a:rPr lang="pt-BR"/>
              <a:t>R2 = a + b + c + d + e</a:t>
            </a:r>
          </a:p>
          <a:p>
            <a:r>
              <a:rPr lang="pt-BR"/>
              <a:t>Na regressão hierárquica (com a ordem dada pelo índice):</a:t>
            </a:r>
          </a:p>
          <a:p>
            <a:endParaRPr lang="pt-BR"/>
          </a:p>
        </p:txBody>
      </p:sp>
      <p:pic>
        <p:nvPicPr>
          <p:cNvPr id="261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29454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112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11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pt-BR"/>
              <a:t>Regressão Hierárquica/Sequencial</a:t>
            </a:r>
            <a:endParaRPr lang="en-US"/>
          </a:p>
        </p:txBody>
      </p:sp>
      <p:sp>
        <p:nvSpPr>
          <p:cNvPr id="6" name="Rectangle 3"/>
          <p:cNvSpPr>
            <a:spLocks noGrp="1" noChangeArrowheads="1"/>
          </p:cNvSpPr>
          <p:nvPr>
            <p:ph type="body" sz="half" idx="1"/>
          </p:nvPr>
        </p:nvSpPr>
        <p:spPr/>
        <p:txBody>
          <a:bodyPr/>
          <a:lstStyle/>
          <a:p>
            <a:r>
              <a:rPr lang="pt-BR"/>
              <a:t>R2 = a + b + c + d + e</a:t>
            </a:r>
          </a:p>
          <a:p>
            <a:r>
              <a:rPr lang="pt-BR"/>
              <a:t>Na regressão hierárquica (com a ordem dada pelo índice):</a:t>
            </a:r>
          </a:p>
          <a:p>
            <a:pPr lvl="1"/>
            <a:r>
              <a:rPr lang="pt-BR"/>
              <a:t>X1 leva crédito pela área a + b</a:t>
            </a:r>
          </a:p>
        </p:txBody>
      </p:sp>
      <p:sp>
        <p:nvSpPr>
          <p:cNvPr id="4" name="Espaço Reservado para Conteúdo 3">
            <a:extLst>
              <a:ext uri="{FF2B5EF4-FFF2-40B4-BE49-F238E27FC236}">
                <a16:creationId xmlns:a16="http://schemas.microsoft.com/office/drawing/2014/main" id="{5E21CB41-F382-3648-A090-E28E38B7DD5C}"/>
              </a:ext>
            </a:extLst>
          </p:cNvPr>
          <p:cNvSpPr>
            <a:spLocks noGrp="1"/>
          </p:cNvSpPr>
          <p:nvPr>
            <p:ph sz="half" idx="2"/>
          </p:nvPr>
        </p:nvSpPr>
        <p:spPr/>
        <p:txBody>
          <a:bodyPr/>
          <a:lstStyle/>
          <a:p>
            <a:endParaRPr lang="pt-BR"/>
          </a:p>
        </p:txBody>
      </p:sp>
      <p:pic>
        <p:nvPicPr>
          <p:cNvPr id="263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04107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63172"/>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pt-BR"/>
              <a:t>Regressão Hierárquica/Sequencial</a:t>
            </a:r>
            <a:endParaRPr lang="en-US"/>
          </a:p>
        </p:txBody>
      </p:sp>
      <p:sp>
        <p:nvSpPr>
          <p:cNvPr id="265219" name="Rectangle 3"/>
          <p:cNvSpPr>
            <a:spLocks noGrp="1" noChangeArrowheads="1"/>
          </p:cNvSpPr>
          <p:nvPr>
            <p:ph type="body" sz="half" idx="1"/>
          </p:nvPr>
        </p:nvSpPr>
        <p:spPr/>
        <p:txBody>
          <a:bodyPr/>
          <a:lstStyle/>
          <a:p>
            <a:r>
              <a:rPr lang="pt-BR"/>
              <a:t>R2 = a + b + c + d + e</a:t>
            </a:r>
          </a:p>
          <a:p>
            <a:r>
              <a:rPr lang="pt-BR"/>
              <a:t>Na regressão hierárquica (com a ordem dada pelo índice):</a:t>
            </a:r>
          </a:p>
          <a:p>
            <a:pPr lvl="1"/>
            <a:r>
              <a:rPr lang="pt-BR"/>
              <a:t>X1 leva crédito pela área a + b</a:t>
            </a:r>
          </a:p>
          <a:p>
            <a:pPr lvl="1"/>
            <a:r>
              <a:rPr lang="pt-BR"/>
              <a:t>X2 leva crédito pela área c + d</a:t>
            </a:r>
          </a:p>
          <a:p>
            <a:pPr lvl="1"/>
            <a:endParaRPr lang="pt-BR"/>
          </a:p>
        </p:txBody>
      </p:sp>
      <p:sp>
        <p:nvSpPr>
          <p:cNvPr id="4" name="Espaço Reservado para Conteúdo 3">
            <a:extLst>
              <a:ext uri="{FF2B5EF4-FFF2-40B4-BE49-F238E27FC236}">
                <a16:creationId xmlns:a16="http://schemas.microsoft.com/office/drawing/2014/main" id="{C716B6AB-B815-DA46-AD0B-403E3166AE96}"/>
              </a:ext>
            </a:extLst>
          </p:cNvPr>
          <p:cNvSpPr>
            <a:spLocks noGrp="1"/>
          </p:cNvSpPr>
          <p:nvPr>
            <p:ph sz="half" idx="2"/>
          </p:nvPr>
        </p:nvSpPr>
        <p:spPr/>
        <p:txBody>
          <a:bodyPr/>
          <a:lstStyle/>
          <a:p>
            <a:endParaRPr lang="pt-BR"/>
          </a:p>
        </p:txBody>
      </p:sp>
      <p:pic>
        <p:nvPicPr>
          <p:cNvPr id="265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16696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5219">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5219">
                                            <p:txEl>
                                              <p:pRg st="1" end="1"/>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65219">
                                            <p:txEl>
                                              <p:pRg st="2" end="2"/>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65219">
                                            <p:txEl>
                                              <p:pRg st="3" end="3"/>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65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19"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pt-BR"/>
              <a:t>Regressão Hierárquica/Sequencial</a:t>
            </a:r>
            <a:endParaRPr lang="en-US"/>
          </a:p>
        </p:txBody>
      </p:sp>
      <p:sp>
        <p:nvSpPr>
          <p:cNvPr id="267267" name="Rectangle 3"/>
          <p:cNvSpPr>
            <a:spLocks noGrp="1" noChangeArrowheads="1"/>
          </p:cNvSpPr>
          <p:nvPr>
            <p:ph type="body" sz="half" idx="1"/>
          </p:nvPr>
        </p:nvSpPr>
        <p:spPr/>
        <p:txBody>
          <a:bodyPr/>
          <a:lstStyle/>
          <a:p>
            <a:r>
              <a:rPr lang="pt-BR"/>
              <a:t>R2 = a + b + c + d + e</a:t>
            </a:r>
          </a:p>
          <a:p>
            <a:r>
              <a:rPr lang="pt-BR"/>
              <a:t>Na regressão hierárquica (com a ordem dada pelo índice):</a:t>
            </a:r>
          </a:p>
          <a:p>
            <a:pPr lvl="1"/>
            <a:r>
              <a:rPr lang="pt-BR"/>
              <a:t>X1 leva crédito pela área a + b</a:t>
            </a:r>
          </a:p>
          <a:p>
            <a:pPr lvl="1"/>
            <a:r>
              <a:rPr lang="pt-BR"/>
              <a:t>X2 leva crédito pela área c + d</a:t>
            </a:r>
          </a:p>
          <a:p>
            <a:pPr lvl="1"/>
            <a:r>
              <a:rPr lang="pt-BR"/>
              <a:t>X3 leva crédito pela área e</a:t>
            </a:r>
          </a:p>
        </p:txBody>
      </p:sp>
      <p:pic>
        <p:nvPicPr>
          <p:cNvPr id="267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20769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7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7267">
                                            <p:txEl>
                                              <p:pRg st="1" end="1"/>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67267">
                                            <p:txEl>
                                              <p:pRg st="2" end="2"/>
                                            </p:txEl>
                                          </p:spTgt>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67267">
                                            <p:txEl>
                                              <p:pRg st="3" end="3"/>
                                            </p:txEl>
                                          </p:spTgt>
                                        </p:tgtEl>
                                        <p:attrNameLst>
                                          <p:attrName>style.visibility</p:attrName>
                                        </p:attrNameLst>
                                      </p:cBhvr>
                                      <p:to>
                                        <p:strVal val="visible"/>
                                      </p:to>
                                    </p:set>
                                  </p:childTnLst>
                                </p:cTn>
                              </p:par>
                            </p:childTnLst>
                          </p:cTn>
                        </p:par>
                        <p:par>
                          <p:cTn id="17" fill="hold" nodeType="afterGroup">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67267">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67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pt-BR"/>
              <a:t>Exemplo de Regressão Múltipla</a:t>
            </a:r>
            <a:endParaRPr lang="pt-BR" dirty="0"/>
          </a:p>
        </p:txBody>
      </p:sp>
      <p:sp>
        <p:nvSpPr>
          <p:cNvPr id="191491" name="Rectangle 3"/>
          <p:cNvSpPr>
            <a:spLocks noGrp="1" noChangeArrowheads="1"/>
          </p:cNvSpPr>
          <p:nvPr>
            <p:ph idx="1"/>
          </p:nvPr>
        </p:nvSpPr>
        <p:spPr/>
        <p:txBody>
          <a:bodyPr/>
          <a:lstStyle/>
          <a:p>
            <a:endParaRPr lang="pt-BR" dirty="0"/>
          </a:p>
          <a:p>
            <a:r>
              <a:rPr lang="pt-BR" dirty="0"/>
              <a:t>Minimiza</a:t>
            </a:r>
            <a:r>
              <a:rPr lang="en-US" dirty="0" err="1"/>
              <a:t>ção</a:t>
            </a:r>
            <a:r>
              <a:rPr lang="en-US" dirty="0"/>
              <a:t> da soma dos </a:t>
            </a:r>
            <a:r>
              <a:rPr lang="en-US" dirty="0" err="1"/>
              <a:t>quadrados</a:t>
            </a:r>
            <a:r>
              <a:rPr lang="en-US" dirty="0"/>
              <a:t> no </a:t>
            </a:r>
            <a:r>
              <a:rPr lang="en-US" dirty="0" err="1"/>
              <a:t>caso</a:t>
            </a:r>
            <a:r>
              <a:rPr lang="en-US" dirty="0"/>
              <a:t> da </a:t>
            </a:r>
            <a:r>
              <a:rPr lang="en-US" dirty="0" err="1"/>
              <a:t>regressão</a:t>
            </a:r>
            <a:r>
              <a:rPr lang="en-US" dirty="0"/>
              <a:t> </a:t>
            </a:r>
            <a:r>
              <a:rPr lang="en-US" dirty="0" err="1"/>
              <a:t>múltipla</a:t>
            </a:r>
            <a:endParaRPr lang="en-US" dirty="0"/>
          </a:p>
          <a:p>
            <a:pPr lvl="1"/>
            <a:r>
              <a:rPr lang="pt-BR" dirty="0">
                <a:hlinkClick r:id="rId3"/>
              </a:rPr>
              <a:t>http://setosa.io/ev/ordinary-least-squares-regression/</a:t>
            </a:r>
            <a:endParaRPr lang="pt-BR" dirty="0"/>
          </a:p>
          <a:p>
            <a:pPr lvl="1"/>
            <a:endParaRPr lang="pt-B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pt-BR"/>
              <a:t>Regressão Estatística por Passos</a:t>
            </a:r>
            <a:endParaRPr lang="en-US"/>
          </a:p>
        </p:txBody>
      </p:sp>
      <p:sp>
        <p:nvSpPr>
          <p:cNvPr id="271363" name="Rectangle 3"/>
          <p:cNvSpPr>
            <a:spLocks noGrp="1" noChangeArrowheads="1"/>
          </p:cNvSpPr>
          <p:nvPr>
            <p:ph type="body" sz="half" idx="1"/>
          </p:nvPr>
        </p:nvSpPr>
        <p:spPr/>
        <p:txBody>
          <a:bodyPr/>
          <a:lstStyle/>
          <a:p>
            <a:r>
              <a:rPr lang="pt-BR"/>
              <a:t>R2 = a + b + c + d + e</a:t>
            </a:r>
          </a:p>
          <a:p>
            <a:r>
              <a:rPr lang="pt-BR"/>
              <a:t>Na regressão passo a passo:</a:t>
            </a:r>
          </a:p>
        </p:txBody>
      </p:sp>
      <p:sp>
        <p:nvSpPr>
          <p:cNvPr id="4" name="Espaço Reservado para Conteúdo 3">
            <a:extLst>
              <a:ext uri="{FF2B5EF4-FFF2-40B4-BE49-F238E27FC236}">
                <a16:creationId xmlns:a16="http://schemas.microsoft.com/office/drawing/2014/main" id="{8BE5668E-23B7-0548-9F17-3A03C3134DB0}"/>
              </a:ext>
            </a:extLst>
          </p:cNvPr>
          <p:cNvSpPr>
            <a:spLocks noGrp="1"/>
          </p:cNvSpPr>
          <p:nvPr>
            <p:ph sz="half" idx="2"/>
          </p:nvPr>
        </p:nvSpPr>
        <p:spPr/>
        <p:txBody>
          <a:bodyPr/>
          <a:lstStyle/>
          <a:p>
            <a:endParaRPr lang="pt-BR"/>
          </a:p>
        </p:txBody>
      </p:sp>
      <p:pic>
        <p:nvPicPr>
          <p:cNvPr id="271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58711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1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13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1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pt-BR"/>
              <a:t>Regressão Estatística por Passos</a:t>
            </a:r>
            <a:endParaRPr lang="en-US"/>
          </a:p>
        </p:txBody>
      </p:sp>
      <p:sp>
        <p:nvSpPr>
          <p:cNvPr id="273411" name="Rectangle 3"/>
          <p:cNvSpPr>
            <a:spLocks noGrp="1" noChangeArrowheads="1"/>
          </p:cNvSpPr>
          <p:nvPr>
            <p:ph type="body" sz="half" idx="1"/>
          </p:nvPr>
        </p:nvSpPr>
        <p:spPr/>
        <p:txBody>
          <a:bodyPr/>
          <a:lstStyle/>
          <a:p>
            <a:r>
              <a:rPr lang="pt-BR"/>
              <a:t>R2 = a + b + c + d + e</a:t>
            </a:r>
          </a:p>
          <a:p>
            <a:r>
              <a:rPr lang="pt-BR"/>
              <a:t>Na regressão passo a passo:</a:t>
            </a:r>
          </a:p>
          <a:p>
            <a:pPr lvl="1"/>
            <a:r>
              <a:rPr lang="pt-BR"/>
              <a:t>X1 leva crédito pela área a + b</a:t>
            </a:r>
          </a:p>
        </p:txBody>
      </p:sp>
      <p:sp>
        <p:nvSpPr>
          <p:cNvPr id="4" name="Espaço Reservado para Conteúdo 3">
            <a:extLst>
              <a:ext uri="{FF2B5EF4-FFF2-40B4-BE49-F238E27FC236}">
                <a16:creationId xmlns:a16="http://schemas.microsoft.com/office/drawing/2014/main" id="{9F03AB5F-5455-A649-964C-C71EC6B72431}"/>
              </a:ext>
            </a:extLst>
          </p:cNvPr>
          <p:cNvSpPr>
            <a:spLocks noGrp="1"/>
          </p:cNvSpPr>
          <p:nvPr>
            <p:ph sz="half" idx="2"/>
          </p:nvPr>
        </p:nvSpPr>
        <p:spPr/>
        <p:txBody>
          <a:bodyPr/>
          <a:lstStyle/>
          <a:p>
            <a:endParaRPr lang="pt-BR"/>
          </a:p>
        </p:txBody>
      </p:sp>
      <p:pic>
        <p:nvPicPr>
          <p:cNvPr id="273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52910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34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34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3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pt-BR"/>
              <a:t>Regressão Estatística por Passos</a:t>
            </a:r>
            <a:endParaRPr lang="en-US"/>
          </a:p>
        </p:txBody>
      </p:sp>
      <p:sp>
        <p:nvSpPr>
          <p:cNvPr id="275459" name="Rectangle 3"/>
          <p:cNvSpPr>
            <a:spLocks noGrp="1" noChangeArrowheads="1"/>
          </p:cNvSpPr>
          <p:nvPr>
            <p:ph type="body" sz="half" idx="1"/>
          </p:nvPr>
        </p:nvSpPr>
        <p:spPr/>
        <p:txBody>
          <a:bodyPr/>
          <a:lstStyle/>
          <a:p>
            <a:r>
              <a:rPr lang="pt-BR"/>
              <a:t>R2 = a + b + c + d + e</a:t>
            </a:r>
          </a:p>
          <a:p>
            <a:r>
              <a:rPr lang="pt-BR"/>
              <a:t>Na regressão passo a passo:</a:t>
            </a:r>
          </a:p>
          <a:p>
            <a:pPr lvl="1"/>
            <a:r>
              <a:rPr lang="pt-BR"/>
              <a:t>X1 leva crédito pela área a + b</a:t>
            </a:r>
          </a:p>
          <a:p>
            <a:pPr lvl="1"/>
            <a:r>
              <a:rPr lang="pt-BR"/>
              <a:t>X3 entra em seguida, depois de b/c ela tem o próximo mais baixo p (próxima associação mais alta com Y) e leva crédito pela área d + e</a:t>
            </a:r>
          </a:p>
        </p:txBody>
      </p:sp>
      <p:pic>
        <p:nvPicPr>
          <p:cNvPr id="275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757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54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545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5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pt-BR"/>
              <a:t>Regressão Estatística por Passos</a:t>
            </a:r>
            <a:endParaRPr lang="en-US"/>
          </a:p>
        </p:txBody>
      </p:sp>
      <p:sp>
        <p:nvSpPr>
          <p:cNvPr id="277507" name="Rectangle 3"/>
          <p:cNvSpPr>
            <a:spLocks noGrp="1" noChangeArrowheads="1"/>
          </p:cNvSpPr>
          <p:nvPr>
            <p:ph type="body" sz="half" idx="1"/>
          </p:nvPr>
        </p:nvSpPr>
        <p:spPr/>
        <p:txBody>
          <a:bodyPr/>
          <a:lstStyle/>
          <a:p>
            <a:r>
              <a:rPr lang="pt-BR"/>
              <a:t>R2 = a + b + c + d + e</a:t>
            </a:r>
          </a:p>
          <a:p>
            <a:r>
              <a:rPr lang="pt-BR"/>
              <a:t>Na regressão passo a passo:</a:t>
            </a:r>
          </a:p>
          <a:p>
            <a:pPr lvl="1"/>
            <a:r>
              <a:rPr lang="pt-BR"/>
              <a:t>X1 leva crédito pela área a + b</a:t>
            </a:r>
          </a:p>
          <a:p>
            <a:pPr lvl="1"/>
            <a:r>
              <a:rPr lang="pt-BR"/>
              <a:t>X3 entra em seguida, depois de b/c ela tem o próximo mais baixo p (próxima associação mais alta com Y) e leva crédito pela área d + e</a:t>
            </a:r>
          </a:p>
          <a:p>
            <a:pPr lvl="1"/>
            <a:r>
              <a:rPr lang="pt-BR"/>
              <a:t>X2 é considerado por último e, se tiver um p significativo, levará crédito pela área c</a:t>
            </a:r>
          </a:p>
        </p:txBody>
      </p:sp>
      <p:pic>
        <p:nvPicPr>
          <p:cNvPr id="277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0175" y="1095375"/>
            <a:ext cx="3748088" cy="2576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75763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7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75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750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750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750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7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build="p"/>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pt-BR"/>
              <a:t>3 Tipos principais de Regressão</a:t>
            </a:r>
          </a:p>
        </p:txBody>
      </p:sp>
      <p:sp>
        <p:nvSpPr>
          <p:cNvPr id="279555" name="Rectangle 3"/>
          <p:cNvSpPr>
            <a:spLocks noGrp="1" noChangeArrowheads="1"/>
          </p:cNvSpPr>
          <p:nvPr>
            <p:ph type="body" sz="half" idx="1"/>
          </p:nvPr>
        </p:nvSpPr>
        <p:spPr/>
        <p:txBody>
          <a:bodyPr/>
          <a:lstStyle/>
          <a:p>
            <a:r>
              <a:rPr lang="pt-BR"/>
              <a:t>Padrão (Standard) – AKA Simultânea ou forçada</a:t>
            </a:r>
          </a:p>
          <a:p>
            <a:r>
              <a:rPr lang="pt-BR"/>
              <a:t>Sequencial – AKA Hierárquica</a:t>
            </a:r>
          </a:p>
          <a:p>
            <a:r>
              <a:rPr lang="pt-BR"/>
              <a:t>Estatística (Stepwise)– AKA Passo a passo</a:t>
            </a:r>
          </a:p>
        </p:txBody>
      </p:sp>
      <p:pic>
        <p:nvPicPr>
          <p:cNvPr id="279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988" y="3198813"/>
            <a:ext cx="2741612"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95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198813"/>
            <a:ext cx="2741613"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955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1988" y="3198813"/>
            <a:ext cx="2741612" cy="188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62886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55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955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955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95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95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9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D8DEA9-1533-7347-AFE8-F8DA3110CEDC}"/>
              </a:ext>
            </a:extLst>
          </p:cNvPr>
          <p:cNvSpPr>
            <a:spLocks noGrp="1"/>
          </p:cNvSpPr>
          <p:nvPr>
            <p:ph type="title"/>
          </p:nvPr>
        </p:nvSpPr>
        <p:spPr/>
        <p:txBody>
          <a:bodyPr/>
          <a:lstStyle/>
          <a:p>
            <a:r>
              <a:rPr lang="pt-BR" dirty="0" err="1"/>
              <a:t>Exerc</a:t>
            </a:r>
            <a:r>
              <a:rPr lang="en-US" dirty="0" err="1"/>
              <a:t>ício</a:t>
            </a:r>
            <a:r>
              <a:rPr lang="en-US" dirty="0"/>
              <a:t> 3</a:t>
            </a:r>
            <a:endParaRPr lang="pt-BR" dirty="0"/>
          </a:p>
        </p:txBody>
      </p:sp>
      <p:sp>
        <p:nvSpPr>
          <p:cNvPr id="3" name="Espaço Reservado para Conteúdo 2">
            <a:extLst>
              <a:ext uri="{FF2B5EF4-FFF2-40B4-BE49-F238E27FC236}">
                <a16:creationId xmlns:a16="http://schemas.microsoft.com/office/drawing/2014/main" id="{56C59634-DF04-2543-ACDD-D246D27E573F}"/>
              </a:ext>
            </a:extLst>
          </p:cNvPr>
          <p:cNvSpPr>
            <a:spLocks noGrp="1"/>
          </p:cNvSpPr>
          <p:nvPr>
            <p:ph idx="1"/>
          </p:nvPr>
        </p:nvSpPr>
        <p:spPr/>
        <p:txBody>
          <a:bodyPr/>
          <a:lstStyle/>
          <a:p>
            <a:endParaRPr lang="pt-BR" dirty="0"/>
          </a:p>
          <a:p>
            <a:r>
              <a:rPr lang="pt-BR" dirty="0" err="1"/>
              <a:t>Regress</a:t>
            </a:r>
            <a:r>
              <a:rPr lang="en-US" dirty="0" err="1"/>
              <a:t>ão</a:t>
            </a:r>
            <a:r>
              <a:rPr lang="en-US" dirty="0"/>
              <a:t> </a:t>
            </a:r>
            <a:r>
              <a:rPr lang="en-US" dirty="0" err="1"/>
              <a:t>múltipla</a:t>
            </a:r>
            <a:r>
              <a:rPr lang="en-US" dirty="0"/>
              <a:t> no </a:t>
            </a:r>
            <a:r>
              <a:rPr lang="en-US" dirty="0" err="1"/>
              <a:t>jasp</a:t>
            </a:r>
            <a:endParaRPr lang="pt-BR" dirty="0"/>
          </a:p>
          <a:p>
            <a:r>
              <a:rPr lang="pt-BR" dirty="0"/>
              <a:t>Dados: Ex3.csv</a:t>
            </a:r>
          </a:p>
          <a:p>
            <a:r>
              <a:rPr lang="pt-BR" dirty="0" err="1"/>
              <a:t>Introdu</a:t>
            </a:r>
            <a:r>
              <a:rPr lang="en-US" dirty="0" err="1"/>
              <a:t>ção</a:t>
            </a:r>
            <a:r>
              <a:rPr lang="en-US" dirty="0"/>
              <a:t> do R e R-studio</a:t>
            </a:r>
            <a:endParaRPr lang="pt-BR"/>
          </a:p>
          <a:p>
            <a:endParaRPr lang="pt-BR" dirty="0"/>
          </a:p>
        </p:txBody>
      </p:sp>
    </p:spTree>
    <p:extLst>
      <p:ext uri="{BB962C8B-B14F-4D97-AF65-F5344CB8AC3E}">
        <p14:creationId xmlns:p14="http://schemas.microsoft.com/office/powerpoint/2010/main" val="3106864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FB6F0-E200-7E44-89E9-26F60F044317}"/>
              </a:ext>
            </a:extLst>
          </p:cNvPr>
          <p:cNvSpPr>
            <a:spLocks noGrp="1"/>
          </p:cNvSpPr>
          <p:nvPr>
            <p:ph type="title"/>
          </p:nvPr>
        </p:nvSpPr>
        <p:spPr/>
        <p:txBody>
          <a:bodyPr/>
          <a:lstStyle/>
          <a:p>
            <a:r>
              <a:rPr lang="pt-BR" dirty="0"/>
              <a:t>Paradoxo da colinearidade</a:t>
            </a:r>
          </a:p>
        </p:txBody>
      </p:sp>
      <p:sp>
        <p:nvSpPr>
          <p:cNvPr id="3" name="Espaço Reservado para Conteúdo 2">
            <a:extLst>
              <a:ext uri="{FF2B5EF4-FFF2-40B4-BE49-F238E27FC236}">
                <a16:creationId xmlns:a16="http://schemas.microsoft.com/office/drawing/2014/main" id="{615345A0-205D-7646-BE3C-173828EEAB45}"/>
              </a:ext>
            </a:extLst>
          </p:cNvPr>
          <p:cNvSpPr>
            <a:spLocks noGrp="1"/>
          </p:cNvSpPr>
          <p:nvPr>
            <p:ph idx="1"/>
          </p:nvPr>
        </p:nvSpPr>
        <p:spPr/>
        <p:txBody>
          <a:bodyPr/>
          <a:lstStyle/>
          <a:p>
            <a:r>
              <a:rPr lang="pt-BR" dirty="0"/>
              <a:t>Se o </a:t>
            </a:r>
            <a:r>
              <a:rPr lang="pt-BR" i="1" dirty="0"/>
              <a:t>beta</a:t>
            </a:r>
            <a:r>
              <a:rPr lang="pt-BR" dirty="0"/>
              <a:t> corresponde ao efeito único de um </a:t>
            </a:r>
            <a:r>
              <a:rPr lang="pt-BR" dirty="0" err="1"/>
              <a:t>preditor</a:t>
            </a:r>
            <a:r>
              <a:rPr lang="pt-BR" dirty="0"/>
              <a:t> X</a:t>
            </a:r>
            <a:r>
              <a:rPr lang="pt-BR" baseline="-25000" dirty="0"/>
              <a:t>1</a:t>
            </a:r>
            <a:r>
              <a:rPr lang="pt-BR" dirty="0"/>
              <a:t> ao prever </a:t>
            </a:r>
            <a:r>
              <a:rPr lang="pt-BR" dirty="0" err="1"/>
              <a:t>Y</a:t>
            </a:r>
            <a:r>
              <a:rPr lang="pt-BR" dirty="0"/>
              <a:t>, para onde vai o efeito que essa variável X</a:t>
            </a:r>
            <a:r>
              <a:rPr lang="pt-BR" baseline="-25000" dirty="0"/>
              <a:t>1</a:t>
            </a:r>
            <a:r>
              <a:rPr lang="pt-BR" dirty="0"/>
              <a:t> eventualmente compartilha com um segundo </a:t>
            </a:r>
            <a:r>
              <a:rPr lang="pt-BR" dirty="0" err="1"/>
              <a:t>preditor</a:t>
            </a:r>
            <a:r>
              <a:rPr lang="pt-BR" dirty="0"/>
              <a:t> X</a:t>
            </a:r>
            <a:r>
              <a:rPr lang="pt-BR" baseline="-25000" dirty="0"/>
              <a:t>2</a:t>
            </a:r>
            <a:r>
              <a:rPr lang="pt-BR" dirty="0"/>
              <a:t>?</a:t>
            </a:r>
          </a:p>
          <a:p>
            <a:endParaRPr lang="pt-BR" dirty="0"/>
          </a:p>
          <a:p>
            <a:r>
              <a:rPr lang="pt-BR" dirty="0"/>
              <a:t>Ver simulações do </a:t>
            </a:r>
            <a:r>
              <a:rPr lang="pt-BR" dirty="0" err="1"/>
              <a:t>R</a:t>
            </a:r>
            <a:endParaRPr lang="pt-BR" dirty="0"/>
          </a:p>
          <a:p>
            <a:endParaRPr lang="pt-BR" dirty="0"/>
          </a:p>
          <a:p>
            <a:r>
              <a:rPr lang="pt-BR" dirty="0">
                <a:hlinkClick r:id="rId2"/>
              </a:rPr>
              <a:t>http://www.labape.com.br/rprimi/SEM/exerc18/betas.html</a:t>
            </a:r>
            <a:endParaRPr lang="pt-BR" dirty="0"/>
          </a:p>
          <a:p>
            <a:endParaRPr lang="pt-BR" dirty="0"/>
          </a:p>
          <a:p>
            <a:endParaRPr lang="pt-BR" dirty="0"/>
          </a:p>
          <a:p>
            <a:endParaRPr lang="pt-BR" dirty="0"/>
          </a:p>
        </p:txBody>
      </p:sp>
    </p:spTree>
    <p:extLst>
      <p:ext uri="{BB962C8B-B14F-4D97-AF65-F5344CB8AC3E}">
        <p14:creationId xmlns:p14="http://schemas.microsoft.com/office/powerpoint/2010/main" val="2255255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BB4E18-51D1-B84B-8A36-8C214C51ACA8}"/>
              </a:ext>
            </a:extLst>
          </p:cNvPr>
          <p:cNvSpPr>
            <a:spLocks noGrp="1"/>
          </p:cNvSpPr>
          <p:nvPr>
            <p:ph type="title"/>
          </p:nvPr>
        </p:nvSpPr>
        <p:spPr/>
        <p:txBody>
          <a:bodyPr/>
          <a:lstStyle/>
          <a:p>
            <a:r>
              <a:rPr lang="pt-BR" dirty="0"/>
              <a:t>Paradoxo de </a:t>
            </a:r>
            <a:r>
              <a:rPr lang="pt-BR" dirty="0" err="1"/>
              <a:t>Simpsom</a:t>
            </a:r>
            <a:endParaRPr lang="pt-BR" dirty="0"/>
          </a:p>
        </p:txBody>
      </p:sp>
      <p:sp>
        <p:nvSpPr>
          <p:cNvPr id="3" name="Espaço Reservado para Conteúdo 2">
            <a:extLst>
              <a:ext uri="{FF2B5EF4-FFF2-40B4-BE49-F238E27FC236}">
                <a16:creationId xmlns:a16="http://schemas.microsoft.com/office/drawing/2014/main" id="{E8AC69CD-0681-CD43-8CA4-97D2833583E3}"/>
              </a:ext>
            </a:extLst>
          </p:cNvPr>
          <p:cNvSpPr>
            <a:spLocks noGrp="1"/>
          </p:cNvSpPr>
          <p:nvPr>
            <p:ph idx="1"/>
          </p:nvPr>
        </p:nvSpPr>
        <p:spPr/>
        <p:txBody>
          <a:bodyPr/>
          <a:lstStyle/>
          <a:p>
            <a:endParaRPr lang="pt-BR" dirty="0"/>
          </a:p>
          <a:p>
            <a:r>
              <a:rPr lang="pt-BR" dirty="0"/>
              <a:t>Descrição</a:t>
            </a:r>
          </a:p>
          <a:p>
            <a:r>
              <a:rPr lang="pt-BR" dirty="0"/>
              <a:t>Correlação parcial</a:t>
            </a:r>
          </a:p>
          <a:p>
            <a:r>
              <a:rPr lang="pt-BR" dirty="0"/>
              <a:t>Causalidade</a:t>
            </a:r>
          </a:p>
          <a:p>
            <a:r>
              <a:rPr lang="pt-BR" dirty="0"/>
              <a:t>Exemplos (aquiescência)</a:t>
            </a:r>
          </a:p>
          <a:p>
            <a:r>
              <a:rPr lang="pt-BR" dirty="0"/>
              <a:t>O que é supressão ?  </a:t>
            </a:r>
          </a:p>
          <a:p>
            <a:endParaRPr lang="pt-BR" dirty="0"/>
          </a:p>
        </p:txBody>
      </p:sp>
    </p:spTree>
    <p:extLst>
      <p:ext uri="{BB962C8B-B14F-4D97-AF65-F5344CB8AC3E}">
        <p14:creationId xmlns:p14="http://schemas.microsoft.com/office/powerpoint/2010/main" val="576074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C15D691-4318-4E48-9612-62BCB8748021}"/>
              </a:ext>
            </a:extLst>
          </p:cNvPr>
          <p:cNvPicPr>
            <a:picLocks noChangeAspect="1"/>
          </p:cNvPicPr>
          <p:nvPr/>
        </p:nvPicPr>
        <p:blipFill>
          <a:blip r:embed="rId2"/>
          <a:stretch>
            <a:fillRect/>
          </a:stretch>
        </p:blipFill>
        <p:spPr>
          <a:xfrm>
            <a:off x="1187624" y="620688"/>
            <a:ext cx="3858207" cy="5553236"/>
          </a:xfrm>
          <a:prstGeom prst="rect">
            <a:avLst/>
          </a:prstGeom>
        </p:spPr>
      </p:pic>
      <p:pic>
        <p:nvPicPr>
          <p:cNvPr id="3" name="Imagem 2">
            <a:extLst>
              <a:ext uri="{FF2B5EF4-FFF2-40B4-BE49-F238E27FC236}">
                <a16:creationId xmlns:a16="http://schemas.microsoft.com/office/drawing/2014/main" id="{832E6E0C-DCE5-ED47-BF93-C2B9B764038C}"/>
              </a:ext>
            </a:extLst>
          </p:cNvPr>
          <p:cNvPicPr>
            <a:picLocks noChangeAspect="1"/>
          </p:cNvPicPr>
          <p:nvPr/>
        </p:nvPicPr>
        <p:blipFill>
          <a:blip r:embed="rId3"/>
          <a:stretch>
            <a:fillRect/>
          </a:stretch>
        </p:blipFill>
        <p:spPr>
          <a:xfrm>
            <a:off x="5796136" y="2240868"/>
            <a:ext cx="2822714" cy="2016224"/>
          </a:xfrm>
          <a:prstGeom prst="rect">
            <a:avLst/>
          </a:prstGeom>
        </p:spPr>
      </p:pic>
    </p:spTree>
    <p:extLst>
      <p:ext uri="{BB962C8B-B14F-4D97-AF65-F5344CB8AC3E}">
        <p14:creationId xmlns:p14="http://schemas.microsoft.com/office/powerpoint/2010/main" val="174194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C9672007-80F5-594F-8B24-3C1E6843CF66}"/>
              </a:ext>
            </a:extLst>
          </p:cNvPr>
          <p:cNvPicPr>
            <a:picLocks noChangeAspect="1"/>
          </p:cNvPicPr>
          <p:nvPr/>
        </p:nvPicPr>
        <p:blipFill>
          <a:blip r:embed="rId2"/>
          <a:stretch>
            <a:fillRect/>
          </a:stretch>
        </p:blipFill>
        <p:spPr>
          <a:xfrm>
            <a:off x="539552" y="177867"/>
            <a:ext cx="5256584" cy="1040644"/>
          </a:xfrm>
          <a:prstGeom prst="rect">
            <a:avLst/>
          </a:prstGeom>
        </p:spPr>
      </p:pic>
      <p:pic>
        <p:nvPicPr>
          <p:cNvPr id="3" name="Imagem 2">
            <a:extLst>
              <a:ext uri="{FF2B5EF4-FFF2-40B4-BE49-F238E27FC236}">
                <a16:creationId xmlns:a16="http://schemas.microsoft.com/office/drawing/2014/main" id="{4C031E4B-E741-D34E-A98B-3A235479D5D9}"/>
              </a:ext>
            </a:extLst>
          </p:cNvPr>
          <p:cNvPicPr>
            <a:picLocks noChangeAspect="1"/>
          </p:cNvPicPr>
          <p:nvPr/>
        </p:nvPicPr>
        <p:blipFill>
          <a:blip r:embed="rId3"/>
          <a:stretch>
            <a:fillRect/>
          </a:stretch>
        </p:blipFill>
        <p:spPr>
          <a:xfrm>
            <a:off x="395535" y="1218510"/>
            <a:ext cx="5476419" cy="1382397"/>
          </a:xfrm>
          <a:prstGeom prst="rect">
            <a:avLst/>
          </a:prstGeom>
        </p:spPr>
      </p:pic>
      <p:pic>
        <p:nvPicPr>
          <p:cNvPr id="4" name="Imagem 3">
            <a:extLst>
              <a:ext uri="{FF2B5EF4-FFF2-40B4-BE49-F238E27FC236}">
                <a16:creationId xmlns:a16="http://schemas.microsoft.com/office/drawing/2014/main" id="{1B6F74AA-2BAB-4C4D-9178-C38A326CC3D1}"/>
              </a:ext>
            </a:extLst>
          </p:cNvPr>
          <p:cNvPicPr>
            <a:picLocks noChangeAspect="1"/>
          </p:cNvPicPr>
          <p:nvPr/>
        </p:nvPicPr>
        <p:blipFill>
          <a:blip r:embed="rId4"/>
          <a:stretch>
            <a:fillRect/>
          </a:stretch>
        </p:blipFill>
        <p:spPr>
          <a:xfrm>
            <a:off x="395535" y="2852936"/>
            <a:ext cx="5515024" cy="2357458"/>
          </a:xfrm>
          <a:prstGeom prst="rect">
            <a:avLst/>
          </a:prstGeom>
        </p:spPr>
      </p:pic>
      <p:sp>
        <p:nvSpPr>
          <p:cNvPr id="5" name="Retângulo 4">
            <a:extLst>
              <a:ext uri="{FF2B5EF4-FFF2-40B4-BE49-F238E27FC236}">
                <a16:creationId xmlns:a16="http://schemas.microsoft.com/office/drawing/2014/main" id="{CC459546-0D5D-D540-812D-5702018961D0}"/>
              </a:ext>
            </a:extLst>
          </p:cNvPr>
          <p:cNvSpPr/>
          <p:nvPr/>
        </p:nvSpPr>
        <p:spPr>
          <a:xfrm>
            <a:off x="6480212" y="1949519"/>
            <a:ext cx="936104"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err="1"/>
              <a:t>Drug</a:t>
            </a:r>
            <a:endParaRPr lang="pt-BR" sz="1400" dirty="0"/>
          </a:p>
        </p:txBody>
      </p:sp>
      <p:sp>
        <p:nvSpPr>
          <p:cNvPr id="6" name="Retângulo 5">
            <a:extLst>
              <a:ext uri="{FF2B5EF4-FFF2-40B4-BE49-F238E27FC236}">
                <a16:creationId xmlns:a16="http://schemas.microsoft.com/office/drawing/2014/main" id="{AAAEDE9F-C91F-4748-A32A-10A9E1A0B5D0}"/>
              </a:ext>
            </a:extLst>
          </p:cNvPr>
          <p:cNvSpPr/>
          <p:nvPr/>
        </p:nvSpPr>
        <p:spPr>
          <a:xfrm>
            <a:off x="6478853" y="3173654"/>
            <a:ext cx="936104"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err="1"/>
              <a:t>Recov</a:t>
            </a:r>
            <a:endParaRPr lang="pt-BR" sz="1400" dirty="0"/>
          </a:p>
        </p:txBody>
      </p:sp>
      <p:cxnSp>
        <p:nvCxnSpPr>
          <p:cNvPr id="8" name="Conector de Seta Reta 7">
            <a:extLst>
              <a:ext uri="{FF2B5EF4-FFF2-40B4-BE49-F238E27FC236}">
                <a16:creationId xmlns:a16="http://schemas.microsoft.com/office/drawing/2014/main" id="{3E58F6C8-FB49-954B-86A1-9C4A013F525A}"/>
              </a:ext>
            </a:extLst>
          </p:cNvPr>
          <p:cNvCxnSpPr>
            <a:endCxn id="6" idx="0"/>
          </p:cNvCxnSpPr>
          <p:nvPr/>
        </p:nvCxnSpPr>
        <p:spPr>
          <a:xfrm>
            <a:off x="6946905" y="2482455"/>
            <a:ext cx="0" cy="69119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9" name="Retângulo 8">
            <a:extLst>
              <a:ext uri="{FF2B5EF4-FFF2-40B4-BE49-F238E27FC236}">
                <a16:creationId xmlns:a16="http://schemas.microsoft.com/office/drawing/2014/main" id="{F8779287-B667-7442-A61E-8B29FE347262}"/>
              </a:ext>
            </a:extLst>
          </p:cNvPr>
          <p:cNvSpPr/>
          <p:nvPr/>
        </p:nvSpPr>
        <p:spPr>
          <a:xfrm>
            <a:off x="7848364" y="2561586"/>
            <a:ext cx="936104"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err="1"/>
              <a:t>F</a:t>
            </a:r>
            <a:endParaRPr lang="pt-BR" sz="1400" dirty="0"/>
          </a:p>
        </p:txBody>
      </p:sp>
      <p:cxnSp>
        <p:nvCxnSpPr>
          <p:cNvPr id="10" name="Conector de Seta Reta 9">
            <a:extLst>
              <a:ext uri="{FF2B5EF4-FFF2-40B4-BE49-F238E27FC236}">
                <a16:creationId xmlns:a16="http://schemas.microsoft.com/office/drawing/2014/main" id="{068B66DF-3A10-174B-A87B-52A517AAE452}"/>
              </a:ext>
            </a:extLst>
          </p:cNvPr>
          <p:cNvCxnSpPr>
            <a:cxnSpLocks/>
            <a:stCxn id="9" idx="0"/>
            <a:endCxn id="5" idx="3"/>
          </p:cNvCxnSpPr>
          <p:nvPr/>
        </p:nvCxnSpPr>
        <p:spPr>
          <a:xfrm flipH="1" flipV="1">
            <a:off x="7416316" y="2215987"/>
            <a:ext cx="900100" cy="34559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DC2F868C-86EC-534D-99AC-947F7154577B}"/>
              </a:ext>
            </a:extLst>
          </p:cNvPr>
          <p:cNvCxnSpPr>
            <a:cxnSpLocks/>
            <a:stCxn id="9" idx="2"/>
          </p:cNvCxnSpPr>
          <p:nvPr/>
        </p:nvCxnSpPr>
        <p:spPr>
          <a:xfrm flipH="1">
            <a:off x="7431214" y="3094522"/>
            <a:ext cx="885202" cy="34560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aixaDeTexto 14">
            <a:extLst>
              <a:ext uri="{FF2B5EF4-FFF2-40B4-BE49-F238E27FC236}">
                <a16:creationId xmlns:a16="http://schemas.microsoft.com/office/drawing/2014/main" id="{E2FEDFDB-8688-2347-AB22-A792A481B4B0}"/>
              </a:ext>
            </a:extLst>
          </p:cNvPr>
          <p:cNvSpPr txBox="1"/>
          <p:nvPr/>
        </p:nvSpPr>
        <p:spPr>
          <a:xfrm>
            <a:off x="7862198" y="2110452"/>
            <a:ext cx="319318" cy="369332"/>
          </a:xfrm>
          <a:prstGeom prst="rect">
            <a:avLst/>
          </a:prstGeom>
          <a:noFill/>
        </p:spPr>
        <p:txBody>
          <a:bodyPr wrap="none" rtlCol="0">
            <a:spAutoFit/>
          </a:bodyPr>
          <a:lstStyle/>
          <a:p>
            <a:r>
              <a:rPr lang="pt-BR" dirty="0"/>
              <a:t>+</a:t>
            </a:r>
          </a:p>
        </p:txBody>
      </p:sp>
      <p:sp>
        <p:nvSpPr>
          <p:cNvPr id="16" name="CaixaDeTexto 15">
            <a:extLst>
              <a:ext uri="{FF2B5EF4-FFF2-40B4-BE49-F238E27FC236}">
                <a16:creationId xmlns:a16="http://schemas.microsoft.com/office/drawing/2014/main" id="{F53A6EE6-33D8-5447-9D20-A8B84DC6D5DF}"/>
              </a:ext>
            </a:extLst>
          </p:cNvPr>
          <p:cNvSpPr txBox="1"/>
          <p:nvPr/>
        </p:nvSpPr>
        <p:spPr>
          <a:xfrm>
            <a:off x="7823592" y="3258126"/>
            <a:ext cx="261610" cy="369332"/>
          </a:xfrm>
          <a:prstGeom prst="rect">
            <a:avLst/>
          </a:prstGeom>
          <a:noFill/>
        </p:spPr>
        <p:txBody>
          <a:bodyPr wrap="none" rtlCol="0">
            <a:spAutoFit/>
          </a:bodyPr>
          <a:lstStyle/>
          <a:p>
            <a:r>
              <a:rPr lang="pt-BR" dirty="0"/>
              <a:t>-</a:t>
            </a:r>
          </a:p>
        </p:txBody>
      </p:sp>
      <p:sp>
        <p:nvSpPr>
          <p:cNvPr id="17" name="CaixaDeTexto 16">
            <a:extLst>
              <a:ext uri="{FF2B5EF4-FFF2-40B4-BE49-F238E27FC236}">
                <a16:creationId xmlns:a16="http://schemas.microsoft.com/office/drawing/2014/main" id="{EF6C6933-43CC-1940-9BDC-369997718DC4}"/>
              </a:ext>
            </a:extLst>
          </p:cNvPr>
          <p:cNvSpPr txBox="1"/>
          <p:nvPr/>
        </p:nvSpPr>
        <p:spPr>
          <a:xfrm>
            <a:off x="6956709" y="2668270"/>
            <a:ext cx="319318" cy="369332"/>
          </a:xfrm>
          <a:prstGeom prst="rect">
            <a:avLst/>
          </a:prstGeom>
          <a:noFill/>
        </p:spPr>
        <p:txBody>
          <a:bodyPr wrap="none" rtlCol="0">
            <a:spAutoFit/>
          </a:bodyPr>
          <a:lstStyle/>
          <a:p>
            <a:r>
              <a:rPr lang="pt-BR" dirty="0"/>
              <a:t>+</a:t>
            </a:r>
          </a:p>
        </p:txBody>
      </p:sp>
    </p:spTree>
    <p:extLst>
      <p:ext uri="{BB962C8B-B14F-4D97-AF65-F5344CB8AC3E}">
        <p14:creationId xmlns:p14="http://schemas.microsoft.com/office/powerpoint/2010/main" val="635113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7BFC6-1189-FF4B-A6C5-3281292D7A4A}"/>
              </a:ext>
            </a:extLst>
          </p:cNvPr>
          <p:cNvSpPr>
            <a:spLocks noGrp="1"/>
          </p:cNvSpPr>
          <p:nvPr>
            <p:ph type="title"/>
          </p:nvPr>
        </p:nvSpPr>
        <p:spPr>
          <a:xfrm>
            <a:off x="575556" y="2456892"/>
            <a:ext cx="7886700" cy="1325563"/>
          </a:xfrm>
        </p:spPr>
        <p:txBody>
          <a:bodyPr/>
          <a:lstStyle/>
          <a:p>
            <a:r>
              <a:rPr lang="pt-BR" dirty="0"/>
              <a:t>Visualizando correlações de mais de duas variáveis </a:t>
            </a:r>
          </a:p>
        </p:txBody>
      </p:sp>
    </p:spTree>
    <p:extLst>
      <p:ext uri="{BB962C8B-B14F-4D97-AF65-F5344CB8AC3E}">
        <p14:creationId xmlns:p14="http://schemas.microsoft.com/office/powerpoint/2010/main" val="3103094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52D160FE-B35B-E842-8271-1130D47A17FB}"/>
              </a:ext>
            </a:extLst>
          </p:cNvPr>
          <p:cNvPicPr>
            <a:picLocks noChangeAspect="1"/>
          </p:cNvPicPr>
          <p:nvPr/>
        </p:nvPicPr>
        <p:blipFill>
          <a:blip r:embed="rId2"/>
          <a:stretch>
            <a:fillRect/>
          </a:stretch>
        </p:blipFill>
        <p:spPr>
          <a:xfrm>
            <a:off x="8529" y="785924"/>
            <a:ext cx="5293928" cy="2453609"/>
          </a:xfrm>
          <a:prstGeom prst="rect">
            <a:avLst/>
          </a:prstGeom>
        </p:spPr>
      </p:pic>
      <p:pic>
        <p:nvPicPr>
          <p:cNvPr id="3" name="Imagem 2">
            <a:extLst>
              <a:ext uri="{FF2B5EF4-FFF2-40B4-BE49-F238E27FC236}">
                <a16:creationId xmlns:a16="http://schemas.microsoft.com/office/drawing/2014/main" id="{746D6481-548E-0D4B-91E0-76544B054092}"/>
              </a:ext>
            </a:extLst>
          </p:cNvPr>
          <p:cNvPicPr>
            <a:picLocks noChangeAspect="1"/>
          </p:cNvPicPr>
          <p:nvPr/>
        </p:nvPicPr>
        <p:blipFill>
          <a:blip r:embed="rId3"/>
          <a:stretch>
            <a:fillRect/>
          </a:stretch>
        </p:blipFill>
        <p:spPr>
          <a:xfrm>
            <a:off x="0" y="3614384"/>
            <a:ext cx="5059040" cy="2666251"/>
          </a:xfrm>
          <a:prstGeom prst="rect">
            <a:avLst/>
          </a:prstGeom>
        </p:spPr>
      </p:pic>
      <p:sp>
        <p:nvSpPr>
          <p:cNvPr id="4" name="Retângulo 3">
            <a:extLst>
              <a:ext uri="{FF2B5EF4-FFF2-40B4-BE49-F238E27FC236}">
                <a16:creationId xmlns:a16="http://schemas.microsoft.com/office/drawing/2014/main" id="{27CD2A61-099C-4445-84ED-41C63E926039}"/>
              </a:ext>
            </a:extLst>
          </p:cNvPr>
          <p:cNvSpPr/>
          <p:nvPr/>
        </p:nvSpPr>
        <p:spPr>
          <a:xfrm>
            <a:off x="5652120" y="151179"/>
            <a:ext cx="3204356" cy="6555641"/>
          </a:xfrm>
          <a:prstGeom prst="rect">
            <a:avLst/>
          </a:prstGeom>
        </p:spPr>
        <p:txBody>
          <a:bodyPr wrap="square">
            <a:spAutoFit/>
          </a:bodyPr>
          <a:lstStyle/>
          <a:p>
            <a:r>
              <a:rPr lang="en" sz="1400" dirty="0">
                <a:solidFill>
                  <a:srgbClr val="211E1E"/>
                </a:solidFill>
                <a:latin typeface="TimesLTStd"/>
              </a:rPr>
              <a:t>Consider a study that measures weekly exercise and cholesterol in various age groups. When we plot exercise on the </a:t>
            </a:r>
            <a:r>
              <a:rPr lang="en" sz="1400" i="1" dirty="0">
                <a:solidFill>
                  <a:srgbClr val="211E1E"/>
                </a:solidFill>
                <a:latin typeface="TimesLTStd"/>
              </a:rPr>
              <a:t>X</a:t>
            </a:r>
            <a:r>
              <a:rPr lang="en" sz="1400" dirty="0">
                <a:solidFill>
                  <a:srgbClr val="211E1E"/>
                </a:solidFill>
                <a:latin typeface="TimesLTStd"/>
              </a:rPr>
              <a:t>-axis and cholesterol on the </a:t>
            </a:r>
            <a:r>
              <a:rPr lang="en" sz="1400" i="1" dirty="0">
                <a:solidFill>
                  <a:srgbClr val="211E1E"/>
                </a:solidFill>
                <a:latin typeface="TimesLTStd"/>
              </a:rPr>
              <a:t>Y</a:t>
            </a:r>
            <a:r>
              <a:rPr lang="en" sz="1400" dirty="0">
                <a:solidFill>
                  <a:srgbClr val="211E1E"/>
                </a:solidFill>
                <a:latin typeface="TimesLTStd"/>
              </a:rPr>
              <a:t>-axis and segregate by age, as in Figure 1.1, we see that there is a general trend downward in each group; the more young people exercise, the lower their cholesterol is, and the same applies for middle-aged people and the elderly. If, however, we use the same scatter plot, but we don’t segregate by gender (as in Figure 1.2), we see a general trend upward; the more a person exercises, the higher their cholesterol is. To resolve this problem, we once again turn to the story behind the data. If we know that older people, who are more likely to exercise (Figure 1.1), are also more likely to have high cholesterol regardless of exercise, then the reversal is easily explained, and easily resolved. Age is a common cause of both treatment (exercise) and outcome (cholesterol). So we should look at the age-segregated data in order to compare same-age people and thereby eliminate the possibility that the high exercisers in each group we examine are more likely to have high cholesterol due to their age, and not due to exercising. </a:t>
            </a:r>
            <a:endParaRPr lang="en" sz="1400" dirty="0"/>
          </a:p>
        </p:txBody>
      </p:sp>
    </p:spTree>
    <p:extLst>
      <p:ext uri="{BB962C8B-B14F-4D97-AF65-F5344CB8AC3E}">
        <p14:creationId xmlns:p14="http://schemas.microsoft.com/office/powerpoint/2010/main" val="1483037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C8FF255A-DB15-214B-92F0-B09062DA87D3}"/>
              </a:ext>
            </a:extLst>
          </p:cNvPr>
          <p:cNvSpPr/>
          <p:nvPr/>
        </p:nvSpPr>
        <p:spPr>
          <a:xfrm>
            <a:off x="5591015" y="3486834"/>
            <a:ext cx="936104"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err="1"/>
              <a:t>Exercice</a:t>
            </a:r>
            <a:endParaRPr lang="pt-BR" sz="1400" dirty="0"/>
          </a:p>
        </p:txBody>
      </p:sp>
      <p:sp>
        <p:nvSpPr>
          <p:cNvPr id="3" name="Retângulo 2">
            <a:extLst>
              <a:ext uri="{FF2B5EF4-FFF2-40B4-BE49-F238E27FC236}">
                <a16:creationId xmlns:a16="http://schemas.microsoft.com/office/drawing/2014/main" id="{F5FE4F33-96E7-6A4C-AD2C-DAFFE5ADCE02}"/>
              </a:ext>
            </a:extLst>
          </p:cNvPr>
          <p:cNvSpPr/>
          <p:nvPr/>
        </p:nvSpPr>
        <p:spPr>
          <a:xfrm>
            <a:off x="6552220" y="2385316"/>
            <a:ext cx="936104"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a:t>Age</a:t>
            </a:r>
          </a:p>
        </p:txBody>
      </p:sp>
      <p:sp>
        <p:nvSpPr>
          <p:cNvPr id="5" name="Retângulo 4">
            <a:extLst>
              <a:ext uri="{FF2B5EF4-FFF2-40B4-BE49-F238E27FC236}">
                <a16:creationId xmlns:a16="http://schemas.microsoft.com/office/drawing/2014/main" id="{28176F4E-8F34-C643-A139-51218BCF3A65}"/>
              </a:ext>
            </a:extLst>
          </p:cNvPr>
          <p:cNvSpPr/>
          <p:nvPr/>
        </p:nvSpPr>
        <p:spPr>
          <a:xfrm>
            <a:off x="7463003" y="3486834"/>
            <a:ext cx="1134611" cy="53293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pt-BR" sz="1400" dirty="0" err="1"/>
              <a:t>Cholesterol</a:t>
            </a:r>
            <a:endParaRPr lang="pt-BR" sz="1400" dirty="0"/>
          </a:p>
        </p:txBody>
      </p:sp>
      <p:cxnSp>
        <p:nvCxnSpPr>
          <p:cNvPr id="6" name="Conector de Seta Reta 5">
            <a:extLst>
              <a:ext uri="{FF2B5EF4-FFF2-40B4-BE49-F238E27FC236}">
                <a16:creationId xmlns:a16="http://schemas.microsoft.com/office/drawing/2014/main" id="{F8A15FB0-5DA1-3E4E-A92E-6A663BEF23BF}"/>
              </a:ext>
            </a:extLst>
          </p:cNvPr>
          <p:cNvCxnSpPr>
            <a:cxnSpLocks/>
          </p:cNvCxnSpPr>
          <p:nvPr/>
        </p:nvCxnSpPr>
        <p:spPr>
          <a:xfrm flipH="1">
            <a:off x="6209579" y="2968933"/>
            <a:ext cx="699872" cy="51790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 name="Conector de Seta Reta 6">
            <a:extLst>
              <a:ext uri="{FF2B5EF4-FFF2-40B4-BE49-F238E27FC236}">
                <a16:creationId xmlns:a16="http://schemas.microsoft.com/office/drawing/2014/main" id="{454259DC-7340-F346-9370-E6EACCF80DC7}"/>
              </a:ext>
            </a:extLst>
          </p:cNvPr>
          <p:cNvCxnSpPr>
            <a:cxnSpLocks/>
            <a:endCxn id="5" idx="1"/>
          </p:cNvCxnSpPr>
          <p:nvPr/>
        </p:nvCxnSpPr>
        <p:spPr>
          <a:xfrm flipV="1">
            <a:off x="6578687" y="3753302"/>
            <a:ext cx="884316" cy="6650"/>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F91AB615-F24D-804B-80FC-7ECFCA889CB6}"/>
              </a:ext>
            </a:extLst>
          </p:cNvPr>
          <p:cNvSpPr txBox="1"/>
          <p:nvPr/>
        </p:nvSpPr>
        <p:spPr>
          <a:xfrm>
            <a:off x="7569333" y="2916423"/>
            <a:ext cx="319318" cy="369332"/>
          </a:xfrm>
          <a:prstGeom prst="rect">
            <a:avLst/>
          </a:prstGeom>
          <a:noFill/>
        </p:spPr>
        <p:txBody>
          <a:bodyPr wrap="none" rtlCol="0">
            <a:spAutoFit/>
          </a:bodyPr>
          <a:lstStyle/>
          <a:p>
            <a:r>
              <a:rPr lang="pt-BR" dirty="0"/>
              <a:t>+</a:t>
            </a:r>
          </a:p>
        </p:txBody>
      </p:sp>
      <p:sp>
        <p:nvSpPr>
          <p:cNvPr id="9" name="CaixaDeTexto 8">
            <a:extLst>
              <a:ext uri="{FF2B5EF4-FFF2-40B4-BE49-F238E27FC236}">
                <a16:creationId xmlns:a16="http://schemas.microsoft.com/office/drawing/2014/main" id="{9E55A4E8-EBD0-4446-83F2-0D9504083E71}"/>
              </a:ext>
            </a:extLst>
          </p:cNvPr>
          <p:cNvSpPr txBox="1"/>
          <p:nvPr/>
        </p:nvSpPr>
        <p:spPr>
          <a:xfrm>
            <a:off x="6891594" y="3654666"/>
            <a:ext cx="261610" cy="369332"/>
          </a:xfrm>
          <a:prstGeom prst="rect">
            <a:avLst/>
          </a:prstGeom>
          <a:noFill/>
        </p:spPr>
        <p:txBody>
          <a:bodyPr wrap="none" rtlCol="0">
            <a:spAutoFit/>
          </a:bodyPr>
          <a:lstStyle/>
          <a:p>
            <a:r>
              <a:rPr lang="pt-BR" dirty="0"/>
              <a:t>-</a:t>
            </a:r>
          </a:p>
        </p:txBody>
      </p:sp>
      <p:sp>
        <p:nvSpPr>
          <p:cNvPr id="10" name="CaixaDeTexto 9">
            <a:extLst>
              <a:ext uri="{FF2B5EF4-FFF2-40B4-BE49-F238E27FC236}">
                <a16:creationId xmlns:a16="http://schemas.microsoft.com/office/drawing/2014/main" id="{99B0C25D-DA0D-5245-A0D3-FC80F6D99EBB}"/>
              </a:ext>
            </a:extLst>
          </p:cNvPr>
          <p:cNvSpPr txBox="1"/>
          <p:nvPr/>
        </p:nvSpPr>
        <p:spPr>
          <a:xfrm>
            <a:off x="6261213" y="2918252"/>
            <a:ext cx="319318" cy="369332"/>
          </a:xfrm>
          <a:prstGeom prst="rect">
            <a:avLst/>
          </a:prstGeom>
          <a:noFill/>
        </p:spPr>
        <p:txBody>
          <a:bodyPr wrap="none" rtlCol="0">
            <a:spAutoFit/>
          </a:bodyPr>
          <a:lstStyle/>
          <a:p>
            <a:r>
              <a:rPr lang="pt-BR" dirty="0"/>
              <a:t>+</a:t>
            </a:r>
          </a:p>
        </p:txBody>
      </p:sp>
      <p:pic>
        <p:nvPicPr>
          <p:cNvPr id="11" name="Imagem 10">
            <a:extLst>
              <a:ext uri="{FF2B5EF4-FFF2-40B4-BE49-F238E27FC236}">
                <a16:creationId xmlns:a16="http://schemas.microsoft.com/office/drawing/2014/main" id="{EA37FE6A-4FED-334C-B052-523449B5D8D6}"/>
              </a:ext>
            </a:extLst>
          </p:cNvPr>
          <p:cNvPicPr>
            <a:picLocks noChangeAspect="1"/>
          </p:cNvPicPr>
          <p:nvPr/>
        </p:nvPicPr>
        <p:blipFill>
          <a:blip r:embed="rId2"/>
          <a:stretch>
            <a:fillRect/>
          </a:stretch>
        </p:blipFill>
        <p:spPr>
          <a:xfrm>
            <a:off x="8529" y="785924"/>
            <a:ext cx="5293928" cy="2453609"/>
          </a:xfrm>
          <a:prstGeom prst="rect">
            <a:avLst/>
          </a:prstGeom>
        </p:spPr>
      </p:pic>
      <p:pic>
        <p:nvPicPr>
          <p:cNvPr id="12" name="Imagem 11">
            <a:extLst>
              <a:ext uri="{FF2B5EF4-FFF2-40B4-BE49-F238E27FC236}">
                <a16:creationId xmlns:a16="http://schemas.microsoft.com/office/drawing/2014/main" id="{1238E395-3D27-1D44-BCB0-3D6307257B64}"/>
              </a:ext>
            </a:extLst>
          </p:cNvPr>
          <p:cNvPicPr>
            <a:picLocks noChangeAspect="1"/>
          </p:cNvPicPr>
          <p:nvPr/>
        </p:nvPicPr>
        <p:blipFill>
          <a:blip r:embed="rId3"/>
          <a:stretch>
            <a:fillRect/>
          </a:stretch>
        </p:blipFill>
        <p:spPr>
          <a:xfrm>
            <a:off x="0" y="3614384"/>
            <a:ext cx="5059040" cy="2666251"/>
          </a:xfrm>
          <a:prstGeom prst="rect">
            <a:avLst/>
          </a:prstGeom>
        </p:spPr>
      </p:pic>
      <p:cxnSp>
        <p:nvCxnSpPr>
          <p:cNvPr id="23" name="Conector de Seta Reta 22">
            <a:extLst>
              <a:ext uri="{FF2B5EF4-FFF2-40B4-BE49-F238E27FC236}">
                <a16:creationId xmlns:a16="http://schemas.microsoft.com/office/drawing/2014/main" id="{9E673E91-0FD6-A34E-9610-29E3AF08C8A6}"/>
              </a:ext>
            </a:extLst>
          </p:cNvPr>
          <p:cNvCxnSpPr>
            <a:cxnSpLocks/>
            <a:endCxn id="5" idx="0"/>
          </p:cNvCxnSpPr>
          <p:nvPr/>
        </p:nvCxnSpPr>
        <p:spPr>
          <a:xfrm>
            <a:off x="7274727" y="2951079"/>
            <a:ext cx="755582" cy="53575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713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75A8E2C-58A8-8F4D-AEAF-85EE17CBC444}"/>
              </a:ext>
            </a:extLst>
          </p:cNvPr>
          <p:cNvPicPr>
            <a:picLocks noChangeAspect="1"/>
          </p:cNvPicPr>
          <p:nvPr/>
        </p:nvPicPr>
        <p:blipFill>
          <a:blip r:embed="rId2"/>
          <a:stretch>
            <a:fillRect/>
          </a:stretch>
        </p:blipFill>
        <p:spPr>
          <a:xfrm>
            <a:off x="782215" y="3666892"/>
            <a:ext cx="2065919" cy="2054114"/>
          </a:xfrm>
          <a:prstGeom prst="rect">
            <a:avLst/>
          </a:prstGeom>
        </p:spPr>
      </p:pic>
      <p:pic>
        <p:nvPicPr>
          <p:cNvPr id="3" name="Imagem 2">
            <a:extLst>
              <a:ext uri="{FF2B5EF4-FFF2-40B4-BE49-F238E27FC236}">
                <a16:creationId xmlns:a16="http://schemas.microsoft.com/office/drawing/2014/main" id="{3EFE4ECA-48AA-714B-BDEE-768DC6DBB9CC}"/>
              </a:ext>
            </a:extLst>
          </p:cNvPr>
          <p:cNvPicPr>
            <a:picLocks noChangeAspect="1"/>
          </p:cNvPicPr>
          <p:nvPr/>
        </p:nvPicPr>
        <p:blipFill>
          <a:blip r:embed="rId3"/>
          <a:stretch>
            <a:fillRect/>
          </a:stretch>
        </p:blipFill>
        <p:spPr>
          <a:xfrm>
            <a:off x="3439719" y="3749778"/>
            <a:ext cx="2035340" cy="1888343"/>
          </a:xfrm>
          <a:prstGeom prst="rect">
            <a:avLst/>
          </a:prstGeom>
        </p:spPr>
      </p:pic>
      <p:pic>
        <p:nvPicPr>
          <p:cNvPr id="4" name="Imagem 3">
            <a:extLst>
              <a:ext uri="{FF2B5EF4-FFF2-40B4-BE49-F238E27FC236}">
                <a16:creationId xmlns:a16="http://schemas.microsoft.com/office/drawing/2014/main" id="{123AA804-8C4A-974D-8210-99DF6F122395}"/>
              </a:ext>
            </a:extLst>
          </p:cNvPr>
          <p:cNvPicPr>
            <a:picLocks noChangeAspect="1"/>
          </p:cNvPicPr>
          <p:nvPr/>
        </p:nvPicPr>
        <p:blipFill>
          <a:blip r:embed="rId4"/>
          <a:stretch>
            <a:fillRect/>
          </a:stretch>
        </p:blipFill>
        <p:spPr>
          <a:xfrm>
            <a:off x="5618254" y="4291966"/>
            <a:ext cx="2578661" cy="1045403"/>
          </a:xfrm>
          <a:prstGeom prst="rect">
            <a:avLst/>
          </a:prstGeom>
        </p:spPr>
      </p:pic>
      <p:pic>
        <p:nvPicPr>
          <p:cNvPr id="5" name="Imagem 4">
            <a:extLst>
              <a:ext uri="{FF2B5EF4-FFF2-40B4-BE49-F238E27FC236}">
                <a16:creationId xmlns:a16="http://schemas.microsoft.com/office/drawing/2014/main" id="{3895EDC6-B9E2-774A-97A6-367FCC3F1448}"/>
              </a:ext>
            </a:extLst>
          </p:cNvPr>
          <p:cNvPicPr>
            <a:picLocks noChangeAspect="1"/>
          </p:cNvPicPr>
          <p:nvPr/>
        </p:nvPicPr>
        <p:blipFill>
          <a:blip r:embed="rId5"/>
          <a:stretch>
            <a:fillRect/>
          </a:stretch>
        </p:blipFill>
        <p:spPr>
          <a:xfrm>
            <a:off x="2063592" y="258141"/>
            <a:ext cx="4843992" cy="3538385"/>
          </a:xfrm>
          <a:prstGeom prst="rect">
            <a:avLst/>
          </a:prstGeom>
        </p:spPr>
      </p:pic>
    </p:spTree>
    <p:extLst>
      <p:ext uri="{BB962C8B-B14F-4D97-AF65-F5344CB8AC3E}">
        <p14:creationId xmlns:p14="http://schemas.microsoft.com/office/powerpoint/2010/main" val="2013566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16C29E37-524C-6F4C-B7F2-9D8A0BE62E62}"/>
              </a:ext>
            </a:extLst>
          </p:cNvPr>
          <p:cNvSpPr/>
          <p:nvPr/>
        </p:nvSpPr>
        <p:spPr>
          <a:xfrm>
            <a:off x="2770632" y="3400486"/>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X</a:t>
            </a:r>
          </a:p>
        </p:txBody>
      </p:sp>
      <p:sp>
        <p:nvSpPr>
          <p:cNvPr id="4" name="Retângulo 3">
            <a:extLst>
              <a:ext uri="{FF2B5EF4-FFF2-40B4-BE49-F238E27FC236}">
                <a16:creationId xmlns:a16="http://schemas.microsoft.com/office/drawing/2014/main" id="{255929B6-3EA4-194D-9175-5164DA29AD0B}"/>
              </a:ext>
            </a:extLst>
          </p:cNvPr>
          <p:cNvSpPr/>
          <p:nvPr/>
        </p:nvSpPr>
        <p:spPr>
          <a:xfrm>
            <a:off x="5532120" y="3400486"/>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
        <p:nvSpPr>
          <p:cNvPr id="7" name="Seta para a Direita 6">
            <a:extLst>
              <a:ext uri="{FF2B5EF4-FFF2-40B4-BE49-F238E27FC236}">
                <a16:creationId xmlns:a16="http://schemas.microsoft.com/office/drawing/2014/main" id="{B27B0507-F545-8E43-9ADE-D82C0B6FAAB3}"/>
              </a:ext>
            </a:extLst>
          </p:cNvPr>
          <p:cNvSpPr/>
          <p:nvPr/>
        </p:nvSpPr>
        <p:spPr>
          <a:xfrm flipV="1">
            <a:off x="4157873" y="3692492"/>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7">
            <a:extLst>
              <a:ext uri="{FF2B5EF4-FFF2-40B4-BE49-F238E27FC236}">
                <a16:creationId xmlns:a16="http://schemas.microsoft.com/office/drawing/2014/main" id="{55FEF6B5-3F2C-7B43-9998-58D98DE2DF3C}"/>
              </a:ext>
            </a:extLst>
          </p:cNvPr>
          <p:cNvSpPr/>
          <p:nvPr/>
        </p:nvSpPr>
        <p:spPr>
          <a:xfrm>
            <a:off x="2770632" y="4579580"/>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X</a:t>
            </a:r>
          </a:p>
        </p:txBody>
      </p:sp>
      <p:sp>
        <p:nvSpPr>
          <p:cNvPr id="9" name="Retângulo 8">
            <a:extLst>
              <a:ext uri="{FF2B5EF4-FFF2-40B4-BE49-F238E27FC236}">
                <a16:creationId xmlns:a16="http://schemas.microsoft.com/office/drawing/2014/main" id="{1EC49040-C9DE-FE49-BC4A-41CB953B02CA}"/>
              </a:ext>
            </a:extLst>
          </p:cNvPr>
          <p:cNvSpPr/>
          <p:nvPr/>
        </p:nvSpPr>
        <p:spPr>
          <a:xfrm>
            <a:off x="5532120" y="4579580"/>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
        <p:nvSpPr>
          <p:cNvPr id="10" name="Seta para a Direita 9">
            <a:extLst>
              <a:ext uri="{FF2B5EF4-FFF2-40B4-BE49-F238E27FC236}">
                <a16:creationId xmlns:a16="http://schemas.microsoft.com/office/drawing/2014/main" id="{7E2E7DDB-8BCE-3D45-8661-06190FB3B1B4}"/>
              </a:ext>
            </a:extLst>
          </p:cNvPr>
          <p:cNvSpPr/>
          <p:nvPr/>
        </p:nvSpPr>
        <p:spPr>
          <a:xfrm rot="10800000" flipV="1">
            <a:off x="4157873" y="4871587"/>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tângulo 10">
            <a:extLst>
              <a:ext uri="{FF2B5EF4-FFF2-40B4-BE49-F238E27FC236}">
                <a16:creationId xmlns:a16="http://schemas.microsoft.com/office/drawing/2014/main" id="{97C86BD3-7EB3-424E-9E50-A3AC93100B53}"/>
              </a:ext>
            </a:extLst>
          </p:cNvPr>
          <p:cNvSpPr/>
          <p:nvPr/>
        </p:nvSpPr>
        <p:spPr>
          <a:xfrm>
            <a:off x="2770632" y="1536434"/>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X</a:t>
            </a:r>
          </a:p>
        </p:txBody>
      </p:sp>
      <p:sp>
        <p:nvSpPr>
          <p:cNvPr id="12" name="Retângulo 11">
            <a:extLst>
              <a:ext uri="{FF2B5EF4-FFF2-40B4-BE49-F238E27FC236}">
                <a16:creationId xmlns:a16="http://schemas.microsoft.com/office/drawing/2014/main" id="{7C227917-031C-8C41-A695-9A50E8BB8812}"/>
              </a:ext>
            </a:extLst>
          </p:cNvPr>
          <p:cNvSpPr/>
          <p:nvPr/>
        </p:nvSpPr>
        <p:spPr>
          <a:xfrm>
            <a:off x="5532120" y="1536434"/>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
        <p:nvSpPr>
          <p:cNvPr id="14" name="Seta para a Esquerda e para a Direita 13">
            <a:extLst>
              <a:ext uri="{FF2B5EF4-FFF2-40B4-BE49-F238E27FC236}">
                <a16:creationId xmlns:a16="http://schemas.microsoft.com/office/drawing/2014/main" id="{B383F4B2-B23D-DD45-ABB9-0907D138D0D6}"/>
              </a:ext>
            </a:extLst>
          </p:cNvPr>
          <p:cNvSpPr/>
          <p:nvPr/>
        </p:nvSpPr>
        <p:spPr>
          <a:xfrm>
            <a:off x="4278248" y="1773035"/>
            <a:ext cx="912114" cy="363474"/>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45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16C29E37-524C-6F4C-B7F2-9D8A0BE62E62}"/>
              </a:ext>
            </a:extLst>
          </p:cNvPr>
          <p:cNvSpPr/>
          <p:nvPr/>
        </p:nvSpPr>
        <p:spPr>
          <a:xfrm>
            <a:off x="2144091" y="4338053"/>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X</a:t>
            </a:r>
          </a:p>
        </p:txBody>
      </p:sp>
      <p:sp>
        <p:nvSpPr>
          <p:cNvPr id="4" name="Retângulo 3">
            <a:extLst>
              <a:ext uri="{FF2B5EF4-FFF2-40B4-BE49-F238E27FC236}">
                <a16:creationId xmlns:a16="http://schemas.microsoft.com/office/drawing/2014/main" id="{255929B6-3EA4-194D-9175-5164DA29AD0B}"/>
              </a:ext>
            </a:extLst>
          </p:cNvPr>
          <p:cNvSpPr/>
          <p:nvPr/>
        </p:nvSpPr>
        <p:spPr>
          <a:xfrm>
            <a:off x="5592120" y="4338053"/>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
        <p:nvSpPr>
          <p:cNvPr id="7" name="Seta para a Direita 6">
            <a:extLst>
              <a:ext uri="{FF2B5EF4-FFF2-40B4-BE49-F238E27FC236}">
                <a16:creationId xmlns:a16="http://schemas.microsoft.com/office/drawing/2014/main" id="{B27B0507-F545-8E43-9ADE-D82C0B6FAAB3}"/>
              </a:ext>
            </a:extLst>
          </p:cNvPr>
          <p:cNvSpPr/>
          <p:nvPr/>
        </p:nvSpPr>
        <p:spPr>
          <a:xfrm rot="2688948" flipV="1">
            <a:off x="5015688" y="3638312"/>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eta para a Direita 9">
            <a:extLst>
              <a:ext uri="{FF2B5EF4-FFF2-40B4-BE49-F238E27FC236}">
                <a16:creationId xmlns:a16="http://schemas.microsoft.com/office/drawing/2014/main" id="{7E2E7DDB-8BCE-3D45-8661-06190FB3B1B4}"/>
              </a:ext>
            </a:extLst>
          </p:cNvPr>
          <p:cNvSpPr/>
          <p:nvPr/>
        </p:nvSpPr>
        <p:spPr>
          <a:xfrm rot="8270157" flipV="1">
            <a:off x="2768950" y="3731147"/>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a:extLst>
              <a:ext uri="{FF2B5EF4-FFF2-40B4-BE49-F238E27FC236}">
                <a16:creationId xmlns:a16="http://schemas.microsoft.com/office/drawing/2014/main" id="{7C227917-031C-8C41-A695-9A50E8BB8812}"/>
              </a:ext>
            </a:extLst>
          </p:cNvPr>
          <p:cNvSpPr/>
          <p:nvPr/>
        </p:nvSpPr>
        <p:spPr>
          <a:xfrm>
            <a:off x="3928311" y="2709512"/>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Z</a:t>
            </a:r>
          </a:p>
        </p:txBody>
      </p:sp>
    </p:spTree>
    <p:extLst>
      <p:ext uri="{BB962C8B-B14F-4D97-AF65-F5344CB8AC3E}">
        <p14:creationId xmlns:p14="http://schemas.microsoft.com/office/powerpoint/2010/main" val="13498311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16C29E37-524C-6F4C-B7F2-9D8A0BE62E62}"/>
              </a:ext>
            </a:extLst>
          </p:cNvPr>
          <p:cNvSpPr/>
          <p:nvPr/>
        </p:nvSpPr>
        <p:spPr>
          <a:xfrm>
            <a:off x="2215617" y="2497222"/>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X</a:t>
            </a:r>
          </a:p>
        </p:txBody>
      </p:sp>
      <p:sp>
        <p:nvSpPr>
          <p:cNvPr id="4" name="Retângulo 3">
            <a:extLst>
              <a:ext uri="{FF2B5EF4-FFF2-40B4-BE49-F238E27FC236}">
                <a16:creationId xmlns:a16="http://schemas.microsoft.com/office/drawing/2014/main" id="{255929B6-3EA4-194D-9175-5164DA29AD0B}"/>
              </a:ext>
            </a:extLst>
          </p:cNvPr>
          <p:cNvSpPr/>
          <p:nvPr/>
        </p:nvSpPr>
        <p:spPr>
          <a:xfrm>
            <a:off x="5543236" y="2497222"/>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
        <p:nvSpPr>
          <p:cNvPr id="7" name="Seta para a Direita 6">
            <a:extLst>
              <a:ext uri="{FF2B5EF4-FFF2-40B4-BE49-F238E27FC236}">
                <a16:creationId xmlns:a16="http://schemas.microsoft.com/office/drawing/2014/main" id="{B27B0507-F545-8E43-9ADE-D82C0B6FAAB3}"/>
              </a:ext>
            </a:extLst>
          </p:cNvPr>
          <p:cNvSpPr/>
          <p:nvPr/>
        </p:nvSpPr>
        <p:spPr>
          <a:xfrm rot="2688948" flipV="1">
            <a:off x="3302995" y="3192236"/>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eta para a Direita 9">
            <a:extLst>
              <a:ext uri="{FF2B5EF4-FFF2-40B4-BE49-F238E27FC236}">
                <a16:creationId xmlns:a16="http://schemas.microsoft.com/office/drawing/2014/main" id="{7E2E7DDB-8BCE-3D45-8661-06190FB3B1B4}"/>
              </a:ext>
            </a:extLst>
          </p:cNvPr>
          <p:cNvSpPr/>
          <p:nvPr/>
        </p:nvSpPr>
        <p:spPr>
          <a:xfrm rot="8270157" flipV="1">
            <a:off x="4482970" y="3207565"/>
            <a:ext cx="1152866" cy="25266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11">
            <a:extLst>
              <a:ext uri="{FF2B5EF4-FFF2-40B4-BE49-F238E27FC236}">
                <a16:creationId xmlns:a16="http://schemas.microsoft.com/office/drawing/2014/main" id="{7C227917-031C-8C41-A695-9A50E8BB8812}"/>
              </a:ext>
            </a:extLst>
          </p:cNvPr>
          <p:cNvSpPr/>
          <p:nvPr/>
        </p:nvSpPr>
        <p:spPr>
          <a:xfrm>
            <a:off x="3964406" y="3846497"/>
            <a:ext cx="1165860" cy="8366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dirty="0"/>
              <a:t>Y</a:t>
            </a:r>
          </a:p>
        </p:txBody>
      </p:sp>
    </p:spTree>
    <p:extLst>
      <p:ext uri="{BB962C8B-B14F-4D97-AF65-F5344CB8AC3E}">
        <p14:creationId xmlns:p14="http://schemas.microsoft.com/office/powerpoint/2010/main" val="2918523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745EE61-D083-2145-8727-CCD66DEB8B75}"/>
              </a:ext>
            </a:extLst>
          </p:cNvPr>
          <p:cNvPicPr>
            <a:picLocks noChangeAspect="1"/>
          </p:cNvPicPr>
          <p:nvPr/>
        </p:nvPicPr>
        <p:blipFill>
          <a:blip r:embed="rId2"/>
          <a:stretch>
            <a:fillRect/>
          </a:stretch>
        </p:blipFill>
        <p:spPr>
          <a:xfrm>
            <a:off x="1885950" y="1076325"/>
            <a:ext cx="5372100" cy="4705350"/>
          </a:xfrm>
          <a:prstGeom prst="rect">
            <a:avLst/>
          </a:prstGeom>
        </p:spPr>
      </p:pic>
    </p:spTree>
    <p:extLst>
      <p:ext uri="{BB962C8B-B14F-4D97-AF65-F5344CB8AC3E}">
        <p14:creationId xmlns:p14="http://schemas.microsoft.com/office/powerpoint/2010/main" val="2770155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E3D8D59-D7BB-4246-AB0C-6C792CE7C99E}"/>
              </a:ext>
            </a:extLst>
          </p:cNvPr>
          <p:cNvPicPr>
            <a:picLocks noChangeAspect="1"/>
          </p:cNvPicPr>
          <p:nvPr/>
        </p:nvPicPr>
        <p:blipFill>
          <a:blip r:embed="rId2"/>
          <a:stretch>
            <a:fillRect/>
          </a:stretch>
        </p:blipFill>
        <p:spPr>
          <a:xfrm>
            <a:off x="1244600" y="1916832"/>
            <a:ext cx="6654800" cy="2717800"/>
          </a:xfrm>
          <a:prstGeom prst="rect">
            <a:avLst/>
          </a:prstGeom>
        </p:spPr>
      </p:pic>
    </p:spTree>
    <p:extLst>
      <p:ext uri="{BB962C8B-B14F-4D97-AF65-F5344CB8AC3E}">
        <p14:creationId xmlns:p14="http://schemas.microsoft.com/office/powerpoint/2010/main" val="17817766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68FDA89-6057-7F46-ADBC-051CA82625F6}"/>
              </a:ext>
            </a:extLst>
          </p:cNvPr>
          <p:cNvPicPr>
            <a:picLocks noChangeAspect="1"/>
          </p:cNvPicPr>
          <p:nvPr/>
        </p:nvPicPr>
        <p:blipFill>
          <a:blip r:embed="rId2"/>
          <a:stretch>
            <a:fillRect/>
          </a:stretch>
        </p:blipFill>
        <p:spPr>
          <a:xfrm>
            <a:off x="2375756" y="1664804"/>
            <a:ext cx="3852428" cy="4373027"/>
          </a:xfrm>
          <a:prstGeom prst="rect">
            <a:avLst/>
          </a:prstGeom>
        </p:spPr>
      </p:pic>
      <p:pic>
        <p:nvPicPr>
          <p:cNvPr id="2" name="Imagem 1">
            <a:extLst>
              <a:ext uri="{FF2B5EF4-FFF2-40B4-BE49-F238E27FC236}">
                <a16:creationId xmlns:a16="http://schemas.microsoft.com/office/drawing/2014/main" id="{2D72FE2B-22B6-DD4E-B5CC-AD74F0BFA4DB}"/>
              </a:ext>
            </a:extLst>
          </p:cNvPr>
          <p:cNvPicPr>
            <a:picLocks noChangeAspect="1"/>
          </p:cNvPicPr>
          <p:nvPr/>
        </p:nvPicPr>
        <p:blipFill>
          <a:blip r:embed="rId3"/>
          <a:stretch>
            <a:fillRect/>
          </a:stretch>
        </p:blipFill>
        <p:spPr>
          <a:xfrm>
            <a:off x="2363089" y="723630"/>
            <a:ext cx="3852428" cy="989754"/>
          </a:xfrm>
          <a:prstGeom prst="rect">
            <a:avLst/>
          </a:prstGeom>
        </p:spPr>
      </p:pic>
    </p:spTree>
    <p:extLst>
      <p:ext uri="{BB962C8B-B14F-4D97-AF65-F5344CB8AC3E}">
        <p14:creationId xmlns:p14="http://schemas.microsoft.com/office/powerpoint/2010/main" val="900932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A8549252-E951-BF48-BA2F-ABC938696DC5}"/>
              </a:ext>
            </a:extLst>
          </p:cNvPr>
          <p:cNvPicPr>
            <a:picLocks noChangeAspect="1"/>
          </p:cNvPicPr>
          <p:nvPr/>
        </p:nvPicPr>
        <p:blipFill>
          <a:blip r:embed="rId2"/>
          <a:stretch>
            <a:fillRect/>
          </a:stretch>
        </p:blipFill>
        <p:spPr>
          <a:xfrm>
            <a:off x="2124618" y="0"/>
            <a:ext cx="4894764" cy="6858000"/>
          </a:xfrm>
          <a:prstGeom prst="rect">
            <a:avLst/>
          </a:prstGeom>
        </p:spPr>
      </p:pic>
    </p:spTree>
    <p:extLst>
      <p:ext uri="{BB962C8B-B14F-4D97-AF65-F5344CB8AC3E}">
        <p14:creationId xmlns:p14="http://schemas.microsoft.com/office/powerpoint/2010/main" val="1644942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3628" y="404664"/>
            <a:ext cx="6971836" cy="5841268"/>
          </a:xfrm>
          <a:prstGeom prst="rect">
            <a:avLst/>
          </a:prstGeom>
        </p:spPr>
      </p:pic>
    </p:spTree>
    <p:extLst>
      <p:ext uri="{BB962C8B-B14F-4D97-AF65-F5344CB8AC3E}">
        <p14:creationId xmlns:p14="http://schemas.microsoft.com/office/powerpoint/2010/main" val="37550595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2500" r="12500"/>
          <a:stretch/>
        </p:blipFill>
        <p:spPr>
          <a:xfrm>
            <a:off x="0" y="0"/>
            <a:ext cx="9144000" cy="6858000"/>
          </a:xfrm>
          <a:prstGeom prst="rect">
            <a:avLst/>
          </a:prstGeom>
        </p:spPr>
      </p:pic>
      <p:sp>
        <p:nvSpPr>
          <p:cNvPr id="11" name="Freeform: Shape 10">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410" y="-3970"/>
            <a:ext cx="7748362" cy="6874811"/>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2" name="Imagem 1">
            <a:extLst>
              <a:ext uri="{FF2B5EF4-FFF2-40B4-BE49-F238E27FC236}">
                <a16:creationId xmlns:a16="http://schemas.microsoft.com/office/drawing/2014/main" id="{EE9FAECB-E7F6-D048-8EFB-92098307660D}"/>
              </a:ext>
            </a:extLst>
          </p:cNvPr>
          <p:cNvPicPr>
            <a:picLocks noChangeAspect="1"/>
          </p:cNvPicPr>
          <p:nvPr/>
        </p:nvPicPr>
        <p:blipFill>
          <a:blip r:embed="rId3">
            <a:extLst/>
          </a:blip>
          <a:stretch>
            <a:fillRect/>
          </a:stretch>
        </p:blipFill>
        <p:spPr>
          <a:xfrm>
            <a:off x="1818858" y="2062733"/>
            <a:ext cx="5421465" cy="2732534"/>
          </a:xfrm>
          <a:prstGeom prst="rect">
            <a:avLst/>
          </a:prstGeom>
        </p:spPr>
      </p:pic>
    </p:spTree>
    <p:extLst>
      <p:ext uri="{BB962C8B-B14F-4D97-AF65-F5344CB8AC3E}">
        <p14:creationId xmlns:p14="http://schemas.microsoft.com/office/powerpoint/2010/main" val="320713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43EED-26B4-C949-84AA-E565561FEA88}"/>
              </a:ext>
            </a:extLst>
          </p:cNvPr>
          <p:cNvSpPr>
            <a:spLocks noGrp="1"/>
          </p:cNvSpPr>
          <p:nvPr>
            <p:ph type="title"/>
          </p:nvPr>
        </p:nvSpPr>
        <p:spPr>
          <a:xfrm>
            <a:off x="628650" y="2492896"/>
            <a:ext cx="7886700" cy="1325563"/>
          </a:xfrm>
        </p:spPr>
        <p:txBody>
          <a:bodyPr/>
          <a:lstStyle/>
          <a:p>
            <a:r>
              <a:rPr lang="en-US" dirty="0"/>
              <a:t>Slides </a:t>
            </a:r>
            <a:r>
              <a:rPr lang="en-US" dirty="0" err="1"/>
              <a:t>adicionais</a:t>
            </a:r>
            <a:endParaRPr lang="en-US" dirty="0"/>
          </a:p>
        </p:txBody>
      </p:sp>
    </p:spTree>
    <p:extLst>
      <p:ext uri="{BB962C8B-B14F-4D97-AF65-F5344CB8AC3E}">
        <p14:creationId xmlns:p14="http://schemas.microsoft.com/office/powerpoint/2010/main" val="2552229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22FC346-E327-B641-A884-C7FCF9565BCA}"/>
              </a:ext>
            </a:extLst>
          </p:cNvPr>
          <p:cNvPicPr>
            <a:picLocks noChangeAspect="1"/>
          </p:cNvPicPr>
          <p:nvPr/>
        </p:nvPicPr>
        <p:blipFill>
          <a:blip r:embed="rId2"/>
          <a:stretch>
            <a:fillRect/>
          </a:stretch>
        </p:blipFill>
        <p:spPr>
          <a:xfrm>
            <a:off x="2339752" y="-61909"/>
            <a:ext cx="4896544" cy="6919909"/>
          </a:xfrm>
          <a:prstGeom prst="rect">
            <a:avLst/>
          </a:prstGeom>
        </p:spPr>
      </p:pic>
    </p:spTree>
    <p:extLst>
      <p:ext uri="{BB962C8B-B14F-4D97-AF65-F5344CB8AC3E}">
        <p14:creationId xmlns:p14="http://schemas.microsoft.com/office/powerpoint/2010/main" val="1090228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E744534-E640-AD44-A3F6-6575748A26E2}"/>
              </a:ext>
            </a:extLst>
          </p:cNvPr>
          <p:cNvPicPr>
            <a:picLocks noChangeAspect="1"/>
          </p:cNvPicPr>
          <p:nvPr/>
        </p:nvPicPr>
        <p:blipFill>
          <a:blip r:embed="rId2"/>
          <a:stretch>
            <a:fillRect/>
          </a:stretch>
        </p:blipFill>
        <p:spPr>
          <a:xfrm rot="5400000">
            <a:off x="1781851" y="-837635"/>
            <a:ext cx="5400600" cy="8173230"/>
          </a:xfrm>
          <a:prstGeom prst="rect">
            <a:avLst/>
          </a:prstGeom>
        </p:spPr>
      </p:pic>
    </p:spTree>
    <p:extLst>
      <p:ext uri="{BB962C8B-B14F-4D97-AF65-F5344CB8AC3E}">
        <p14:creationId xmlns:p14="http://schemas.microsoft.com/office/powerpoint/2010/main" val="1941331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p:cNvPicPr/>
          <p:nvPr/>
        </p:nvPicPr>
        <p:blipFill>
          <a:blip r:embed="rId2">
            <a:extLst>
              <a:ext uri="{28A0092B-C50C-407E-A947-70E740481C1C}">
                <a14:useLocalDpi xmlns:a14="http://schemas.microsoft.com/office/drawing/2010/main" val="0"/>
              </a:ext>
            </a:extLst>
          </a:blip>
          <a:stretch>
            <a:fillRect/>
          </a:stretch>
        </p:blipFill>
        <p:spPr>
          <a:xfrm>
            <a:off x="881494" y="460479"/>
            <a:ext cx="585341" cy="2145892"/>
          </a:xfrm>
          <a:prstGeom prst="rect">
            <a:avLst/>
          </a:prstGeom>
        </p:spPr>
      </p:pic>
      <p:sp>
        <p:nvSpPr>
          <p:cNvPr id="3" name="Text Box 1"/>
          <p:cNvSpPr txBox="1"/>
          <p:nvPr/>
        </p:nvSpPr>
        <p:spPr>
          <a:xfrm rot="10800000" flipH="1">
            <a:off x="1064553" y="806413"/>
            <a:ext cx="402282" cy="1428304"/>
          </a:xfrm>
          <a:prstGeom prst="rect">
            <a:avLst/>
          </a:prstGeom>
          <a:noFill/>
          <a:ln>
            <a:noFill/>
          </a:ln>
          <a:effectLst/>
          <a:extLst>
            <a:ext uri="{C572A759-6A51-4108-AA02-DFA0A04FC94B}">
              <ma14:wrappingTextBoxFlag xmlns="" xmlns:ma14="http://schemas.microsoft.com/office/mac/drawingml/2011/main"/>
            </a:ext>
          </a:extLst>
        </p:spPr>
        <p:txBody>
          <a:bodyPr rot="0" spcFirstLastPara="0" vert="eaVert" wrap="square" lIns="64294" tIns="32147" rIns="64294" bIns="32147" numCol="1" spcCol="0" rtlCol="0" fromWordArt="0" anchor="t" anchorCtr="0" forceAA="0" compatLnSpc="1">
            <a:prstTxWarp prst="textNoShape">
              <a:avLst/>
            </a:prstTxWarp>
            <a:noAutofit/>
          </a:bodyPr>
          <a:lstStyle/>
          <a:p>
            <a:pPr marR="357175">
              <a:lnSpc>
                <a:spcPct val="107000"/>
              </a:lnSpc>
              <a:spcAft>
                <a:spcPts val="562"/>
              </a:spcAft>
              <a:tabLst>
                <a:tab pos="1027770" algn="l"/>
              </a:tabLst>
            </a:pPr>
            <a:r>
              <a:rPr lang="en-US" sz="984">
                <a:solidFill>
                  <a:srgbClr val="FFFFFF"/>
                </a:solidFill>
                <a:latin typeface="Chevin Pro ExtraBold" charset="0"/>
                <a:ea typeface="Calibri" charset="0"/>
                <a:cs typeface="Times New Roman" charset="0"/>
              </a:rPr>
              <a:t>AUTOGESTÃO</a:t>
            </a:r>
            <a:endParaRPr lang="pt-BR" sz="773" dirty="0">
              <a:latin typeface="Calibri" charset="0"/>
              <a:ea typeface="Calibri" charset="0"/>
              <a:cs typeface="Times New Roman" charset="0"/>
            </a:endParaRPr>
          </a:p>
        </p:txBody>
      </p:sp>
      <p:pic>
        <p:nvPicPr>
          <p:cNvPr id="5" name="Picture 6"/>
          <p:cNvPicPr/>
          <p:nvPr/>
        </p:nvPicPr>
        <p:blipFill>
          <a:blip r:embed="rId3">
            <a:extLst>
              <a:ext uri="{28A0092B-C50C-407E-A947-70E740481C1C}">
                <a14:useLocalDpi xmlns:a14="http://schemas.microsoft.com/office/drawing/2010/main" val="0"/>
              </a:ext>
            </a:extLst>
          </a:blip>
          <a:stretch>
            <a:fillRect/>
          </a:stretch>
        </p:blipFill>
        <p:spPr>
          <a:xfrm>
            <a:off x="1649893" y="470747"/>
            <a:ext cx="644856" cy="2135624"/>
          </a:xfrm>
          <a:prstGeom prst="rect">
            <a:avLst/>
          </a:prstGeom>
        </p:spPr>
      </p:pic>
      <p:sp>
        <p:nvSpPr>
          <p:cNvPr id="6" name="Text Box 16"/>
          <p:cNvSpPr txBox="1"/>
          <p:nvPr/>
        </p:nvSpPr>
        <p:spPr>
          <a:xfrm rot="10800000" flipH="1">
            <a:off x="1768345" y="961968"/>
            <a:ext cx="399157" cy="1205508"/>
          </a:xfrm>
          <a:prstGeom prst="rect">
            <a:avLst/>
          </a:prstGeom>
          <a:noFill/>
          <a:ln>
            <a:noFill/>
          </a:ln>
          <a:effectLst/>
          <a:extLst>
            <a:ext uri="{C572A759-6A51-4108-AA02-DFA0A04FC94B}">
              <ma14:wrappingTextBoxFlag xmlns="" xmlns:ma14="http://schemas.microsoft.com/office/mac/drawingml/2011/main"/>
            </a:ext>
          </a:extLst>
        </p:spPr>
        <p:txBody>
          <a:bodyPr rot="0" spcFirstLastPara="0" vert="eaVert" wrap="square" lIns="64294" tIns="32147" rIns="64294" bIns="32147" numCol="1" spcCol="0" rtlCol="0" fromWordArt="0" anchor="t" anchorCtr="0" forceAA="0" compatLnSpc="1">
            <a:prstTxWarp prst="textNoShape">
              <a:avLst/>
            </a:prstTxWarp>
            <a:noAutofit/>
          </a:bodyPr>
          <a:lstStyle/>
          <a:p>
            <a:pPr marR="357175" algn="ctr">
              <a:lnSpc>
                <a:spcPct val="107000"/>
              </a:lnSpc>
              <a:spcAft>
                <a:spcPts val="562"/>
              </a:spcAft>
              <a:tabLst>
                <a:tab pos="1027770" algn="l"/>
              </a:tabLst>
            </a:pPr>
            <a:r>
              <a:rPr lang="en-US" sz="984">
                <a:solidFill>
                  <a:srgbClr val="FFFFFF"/>
                </a:solidFill>
                <a:latin typeface="Chevin Pro ExtraBold" charset="0"/>
                <a:ea typeface="Calibri" charset="0"/>
                <a:cs typeface="Times New Roman" charset="0"/>
              </a:rPr>
              <a:t>ABERTURA</a:t>
            </a:r>
            <a:endParaRPr lang="pt-BR" sz="773">
              <a:latin typeface="Calibri" charset="0"/>
              <a:ea typeface="Calibri" charset="0"/>
              <a:cs typeface="Times New Roman" charset="0"/>
            </a:endParaRPr>
          </a:p>
          <a:p>
            <a:pPr marR="357175" algn="ctr">
              <a:lnSpc>
                <a:spcPct val="107000"/>
              </a:lnSpc>
              <a:spcAft>
                <a:spcPts val="562"/>
              </a:spcAft>
              <a:tabLst>
                <a:tab pos="1027770" algn="l"/>
              </a:tabLst>
            </a:pPr>
            <a:r>
              <a:rPr lang="en-US" sz="984">
                <a:solidFill>
                  <a:srgbClr val="FFFFFF"/>
                </a:solidFill>
                <a:latin typeface="Chevin Pro ExtraBold" charset="0"/>
                <a:ea typeface="Calibri" charset="0"/>
                <a:cs typeface="Times New Roman" charset="0"/>
              </a:rPr>
              <a:t>AO NOVO</a:t>
            </a:r>
            <a:endParaRPr lang="pt-BR" sz="773">
              <a:latin typeface="Calibri" charset="0"/>
              <a:ea typeface="Calibri" charset="0"/>
              <a:cs typeface="Times New Roman" charset="0"/>
            </a:endParaRPr>
          </a:p>
        </p:txBody>
      </p:sp>
      <p:pic>
        <p:nvPicPr>
          <p:cNvPr id="7" name="Picture 3"/>
          <p:cNvPicPr/>
          <p:nvPr/>
        </p:nvPicPr>
        <p:blipFill>
          <a:blip r:embed="rId4">
            <a:extLst>
              <a:ext uri="{28A0092B-C50C-407E-A947-70E740481C1C}">
                <a14:useLocalDpi xmlns:a14="http://schemas.microsoft.com/office/drawing/2010/main" val="0"/>
              </a:ext>
            </a:extLst>
          </a:blip>
          <a:stretch>
            <a:fillRect/>
          </a:stretch>
        </p:blipFill>
        <p:spPr>
          <a:xfrm>
            <a:off x="6503950" y="443152"/>
            <a:ext cx="723305" cy="2135623"/>
          </a:xfrm>
          <a:prstGeom prst="rect">
            <a:avLst/>
          </a:prstGeom>
        </p:spPr>
      </p:pic>
      <p:sp>
        <p:nvSpPr>
          <p:cNvPr id="8" name="Text Box 14"/>
          <p:cNvSpPr txBox="1"/>
          <p:nvPr/>
        </p:nvSpPr>
        <p:spPr>
          <a:xfrm rot="10800000" flipH="1">
            <a:off x="6737462" y="695057"/>
            <a:ext cx="383530" cy="1369368"/>
          </a:xfrm>
          <a:prstGeom prst="rect">
            <a:avLst/>
          </a:prstGeom>
          <a:noFill/>
          <a:ln>
            <a:noFill/>
          </a:ln>
          <a:effectLst/>
          <a:extLst>
            <a:ext uri="{C572A759-6A51-4108-AA02-DFA0A04FC94B}">
              <ma14:wrappingTextBoxFlag xmlns="" xmlns:ma14="http://schemas.microsoft.com/office/mac/drawingml/2011/main"/>
            </a:ext>
          </a:extLst>
        </p:spPr>
        <p:txBody>
          <a:bodyPr rot="0" spcFirstLastPara="0" vert="eaVert" wrap="square" lIns="64294" tIns="32147" rIns="64294" bIns="32147" numCol="1" spcCol="0" rtlCol="0" fromWordArt="0" anchor="t" anchorCtr="0" forceAA="0" compatLnSpc="1">
            <a:prstTxWarp prst="textNoShape">
              <a:avLst/>
            </a:prstTxWarp>
            <a:noAutofit/>
          </a:bodyPr>
          <a:lstStyle/>
          <a:p>
            <a:pPr marR="357175">
              <a:lnSpc>
                <a:spcPct val="107000"/>
              </a:lnSpc>
              <a:spcAft>
                <a:spcPts val="562"/>
              </a:spcAft>
              <a:tabLst>
                <a:tab pos="1027770" algn="l"/>
              </a:tabLst>
            </a:pPr>
            <a:r>
              <a:rPr lang="en-US" sz="984" dirty="0">
                <a:solidFill>
                  <a:srgbClr val="FFFFFF"/>
                </a:solidFill>
                <a:latin typeface="Chevin Pro ExtraBold" charset="0"/>
                <a:ea typeface="Calibri" charset="0"/>
                <a:cs typeface="Times New Roman" charset="0"/>
              </a:rPr>
              <a:t>AMABILIDADE</a:t>
            </a:r>
            <a:endParaRPr lang="pt-BR" sz="773" dirty="0">
              <a:latin typeface="Calibri" charset="0"/>
              <a:ea typeface="Calibri" charset="0"/>
              <a:cs typeface="Times New Roman" charset="0"/>
            </a:endParaRPr>
          </a:p>
        </p:txBody>
      </p:sp>
      <p:pic>
        <p:nvPicPr>
          <p:cNvPr id="9" name="Picture 2"/>
          <p:cNvPicPr/>
          <p:nvPr/>
        </p:nvPicPr>
        <p:blipFill>
          <a:blip r:embed="rId5">
            <a:extLst>
              <a:ext uri="{28A0092B-C50C-407E-A947-70E740481C1C}">
                <a14:useLocalDpi xmlns:a14="http://schemas.microsoft.com/office/drawing/2010/main" val="0"/>
              </a:ext>
            </a:extLst>
          </a:blip>
          <a:stretch>
            <a:fillRect/>
          </a:stretch>
        </p:blipFill>
        <p:spPr>
          <a:xfrm>
            <a:off x="7331865" y="443152"/>
            <a:ext cx="723305" cy="2135623"/>
          </a:xfrm>
          <a:prstGeom prst="rect">
            <a:avLst/>
          </a:prstGeom>
        </p:spPr>
      </p:pic>
      <p:sp>
        <p:nvSpPr>
          <p:cNvPr id="10" name="Text Box 12"/>
          <p:cNvSpPr txBox="1"/>
          <p:nvPr/>
        </p:nvSpPr>
        <p:spPr>
          <a:xfrm rot="10800000" flipH="1">
            <a:off x="7410446" y="557407"/>
            <a:ext cx="562570" cy="1592743"/>
          </a:xfrm>
          <a:prstGeom prst="rect">
            <a:avLst/>
          </a:prstGeom>
          <a:noFill/>
          <a:ln>
            <a:noFill/>
          </a:ln>
          <a:effectLst/>
          <a:extLst>
            <a:ext uri="{C572A759-6A51-4108-AA02-DFA0A04FC94B}">
              <ma14:wrappingTextBoxFlag xmlns="" xmlns:ma14="http://schemas.microsoft.com/office/mac/drawingml/2011/main"/>
            </a:ext>
          </a:extLst>
        </p:spPr>
        <p:txBody>
          <a:bodyPr rot="0" spcFirstLastPara="0" vert="eaVert" wrap="square" lIns="64294" tIns="32147" rIns="64294" bIns="32147" numCol="1" spcCol="0" rtlCol="0" fromWordArt="0" anchor="t" anchorCtr="0" forceAA="0" compatLnSpc="1">
            <a:prstTxWarp prst="textNoShape">
              <a:avLst/>
            </a:prstTxWarp>
            <a:noAutofit/>
          </a:bodyPr>
          <a:lstStyle/>
          <a:p>
            <a:pPr marR="357175" algn="ctr">
              <a:lnSpc>
                <a:spcPct val="107000"/>
              </a:lnSpc>
              <a:spcAft>
                <a:spcPts val="562"/>
              </a:spcAft>
              <a:tabLst>
                <a:tab pos="1027770" algn="l"/>
              </a:tabLst>
            </a:pPr>
            <a:r>
              <a:rPr lang="en-US" sz="984" dirty="0">
                <a:solidFill>
                  <a:srgbClr val="FFFFFF"/>
                </a:solidFill>
                <a:latin typeface="Chevin Pro ExtraBold" charset="0"/>
                <a:ea typeface="Calibri" charset="0"/>
                <a:cs typeface="Times New Roman" charset="0"/>
              </a:rPr>
              <a:t>ENGAJAMENTO</a:t>
            </a:r>
            <a:endParaRPr lang="pt-BR" sz="773" dirty="0">
              <a:latin typeface="Calibri" charset="0"/>
              <a:ea typeface="Calibri" charset="0"/>
              <a:cs typeface="Times New Roman" charset="0"/>
            </a:endParaRPr>
          </a:p>
          <a:p>
            <a:pPr marR="357175" algn="ctr">
              <a:lnSpc>
                <a:spcPct val="107000"/>
              </a:lnSpc>
              <a:spcAft>
                <a:spcPts val="562"/>
              </a:spcAft>
              <a:tabLst>
                <a:tab pos="1027770" algn="l"/>
              </a:tabLst>
            </a:pPr>
            <a:r>
              <a:rPr lang="en-US" sz="984" dirty="0">
                <a:solidFill>
                  <a:srgbClr val="FFFFFF"/>
                </a:solidFill>
                <a:latin typeface="Chevin Pro ExtraBold" charset="0"/>
                <a:ea typeface="Calibri" charset="0"/>
                <a:cs typeface="Times New Roman" charset="0"/>
              </a:rPr>
              <a:t>COM OS OUTROS</a:t>
            </a:r>
            <a:endParaRPr lang="pt-BR" sz="773" dirty="0">
              <a:latin typeface="Calibri" charset="0"/>
              <a:ea typeface="Calibri" charset="0"/>
              <a:cs typeface="Times New Roman" charset="0"/>
            </a:endParaRPr>
          </a:p>
        </p:txBody>
      </p:sp>
      <p:pic>
        <p:nvPicPr>
          <p:cNvPr id="12" name="Picture 5"/>
          <p:cNvPicPr/>
          <p:nvPr/>
        </p:nvPicPr>
        <p:blipFill>
          <a:blip r:embed="rId6">
            <a:extLst>
              <a:ext uri="{28A0092B-C50C-407E-A947-70E740481C1C}">
                <a14:useLocalDpi xmlns:a14="http://schemas.microsoft.com/office/drawing/2010/main" val="0"/>
              </a:ext>
            </a:extLst>
          </a:blip>
          <a:stretch>
            <a:fillRect/>
          </a:stretch>
        </p:blipFill>
        <p:spPr>
          <a:xfrm>
            <a:off x="3565340" y="442828"/>
            <a:ext cx="723305" cy="2135623"/>
          </a:xfrm>
          <a:prstGeom prst="rect">
            <a:avLst/>
          </a:prstGeom>
        </p:spPr>
      </p:pic>
      <p:sp>
        <p:nvSpPr>
          <p:cNvPr id="13" name="Text Box 15"/>
          <p:cNvSpPr txBox="1"/>
          <p:nvPr/>
        </p:nvSpPr>
        <p:spPr>
          <a:xfrm rot="10800000" flipH="1">
            <a:off x="3667719" y="744382"/>
            <a:ext cx="399157" cy="1446609"/>
          </a:xfrm>
          <a:prstGeom prst="rect">
            <a:avLst/>
          </a:prstGeom>
          <a:noFill/>
          <a:ln>
            <a:noFill/>
          </a:ln>
          <a:effectLst/>
          <a:extLst>
            <a:ext uri="{C572A759-6A51-4108-AA02-DFA0A04FC94B}">
              <ma14:wrappingTextBoxFlag xmlns="" xmlns:ma14="http://schemas.microsoft.com/office/mac/drawingml/2011/main"/>
            </a:ext>
          </a:extLst>
        </p:spPr>
        <p:txBody>
          <a:bodyPr rot="0" spcFirstLastPara="0" vert="eaVert" wrap="square" lIns="64294" tIns="32147" rIns="64294" bIns="32147" numCol="1" spcCol="0" rtlCol="0" fromWordArt="0" anchor="t" anchorCtr="0" forceAA="0" compatLnSpc="1">
            <a:prstTxWarp prst="textNoShape">
              <a:avLst/>
            </a:prstTxWarp>
            <a:noAutofit/>
          </a:bodyPr>
          <a:lstStyle/>
          <a:p>
            <a:pPr marR="357175" algn="ctr">
              <a:lnSpc>
                <a:spcPct val="107000"/>
              </a:lnSpc>
              <a:spcAft>
                <a:spcPts val="562"/>
              </a:spcAft>
              <a:tabLst>
                <a:tab pos="1027770" algn="l"/>
              </a:tabLst>
            </a:pPr>
            <a:r>
              <a:rPr lang="en-US" sz="984">
                <a:solidFill>
                  <a:srgbClr val="FFFFFF"/>
                </a:solidFill>
                <a:latin typeface="Chevin Pro ExtraBold" charset="0"/>
                <a:ea typeface="Calibri" charset="0"/>
                <a:cs typeface="Times New Roman" charset="0"/>
              </a:rPr>
              <a:t>RESILIÊNCIA</a:t>
            </a:r>
            <a:endParaRPr lang="pt-BR" sz="773" dirty="0">
              <a:latin typeface="Calibri" charset="0"/>
              <a:ea typeface="Calibri" charset="0"/>
              <a:cs typeface="Times New Roman" charset="0"/>
            </a:endParaRPr>
          </a:p>
          <a:p>
            <a:pPr marR="357175" algn="ctr">
              <a:lnSpc>
                <a:spcPct val="107000"/>
              </a:lnSpc>
              <a:spcAft>
                <a:spcPts val="562"/>
              </a:spcAft>
              <a:tabLst>
                <a:tab pos="1027770" algn="l"/>
              </a:tabLst>
            </a:pPr>
            <a:r>
              <a:rPr lang="en-US" sz="984" dirty="0">
                <a:solidFill>
                  <a:srgbClr val="FFFFFF"/>
                </a:solidFill>
                <a:latin typeface="Chevin Pro ExtraBold" charset="0"/>
                <a:ea typeface="Calibri" charset="0"/>
                <a:cs typeface="Times New Roman" charset="0"/>
              </a:rPr>
              <a:t>EMOCIONAL</a:t>
            </a:r>
            <a:endParaRPr lang="pt-BR" sz="773" dirty="0">
              <a:latin typeface="Calibri" charset="0"/>
              <a:ea typeface="Calibri" charset="0"/>
              <a:cs typeface="Times New Roman" charset="0"/>
            </a:endParaRPr>
          </a:p>
        </p:txBody>
      </p:sp>
      <p:sp>
        <p:nvSpPr>
          <p:cNvPr id="14" name="Oval 13"/>
          <p:cNvSpPr/>
          <p:nvPr/>
        </p:nvSpPr>
        <p:spPr>
          <a:xfrm>
            <a:off x="967999" y="-24248"/>
            <a:ext cx="1166889" cy="1086497"/>
          </a:xfrm>
          <a:prstGeom prst="ellipse">
            <a:avLst/>
          </a:prstGeom>
          <a:solidFill>
            <a:schemeClr val="accent1">
              <a:lumMod val="40000"/>
              <a:lumOff val="60000"/>
              <a:alpha val="58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84" dirty="0"/>
              <a:t>Learning </a:t>
            </a:r>
          </a:p>
          <a:p>
            <a:pPr algn="ctr"/>
            <a:r>
              <a:rPr lang="en-US" sz="984" dirty="0" err="1"/>
              <a:t>circumplex</a:t>
            </a:r>
            <a:endParaRPr lang="en-US" sz="984" dirty="0"/>
          </a:p>
        </p:txBody>
      </p:sp>
      <p:sp>
        <p:nvSpPr>
          <p:cNvPr id="15" name="Oval 14"/>
          <p:cNvSpPr/>
          <p:nvPr/>
        </p:nvSpPr>
        <p:spPr>
          <a:xfrm>
            <a:off x="6684888" y="-141856"/>
            <a:ext cx="1166889" cy="1086497"/>
          </a:xfrm>
          <a:prstGeom prst="ellipse">
            <a:avLst/>
          </a:prstGeom>
          <a:solidFill>
            <a:srgbClr val="FF0000">
              <a:alpha val="58000"/>
            </a:srgb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4" dirty="0"/>
              <a:t>Interpersonal</a:t>
            </a:r>
          </a:p>
          <a:p>
            <a:r>
              <a:rPr lang="en-US" sz="984" dirty="0" err="1"/>
              <a:t>circumplex</a:t>
            </a:r>
            <a:endParaRPr lang="en-US" sz="984" dirty="0"/>
          </a:p>
        </p:txBody>
      </p:sp>
      <p:sp>
        <p:nvSpPr>
          <p:cNvPr id="16" name="Oval 15"/>
          <p:cNvSpPr/>
          <p:nvPr/>
        </p:nvSpPr>
        <p:spPr>
          <a:xfrm>
            <a:off x="7227255" y="3584547"/>
            <a:ext cx="1166889" cy="1086497"/>
          </a:xfrm>
          <a:prstGeom prst="ellipse">
            <a:avLst/>
          </a:prstGeom>
          <a:solidFill>
            <a:schemeClr val="accent4">
              <a:lumMod val="60000"/>
              <a:lumOff val="40000"/>
              <a:alpha val="58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84" dirty="0" err="1"/>
              <a:t>Citzenship</a:t>
            </a:r>
            <a:endParaRPr lang="en-US" sz="984" dirty="0"/>
          </a:p>
          <a:p>
            <a:r>
              <a:rPr lang="en-US" sz="984" dirty="0" err="1"/>
              <a:t>Circumplex</a:t>
            </a:r>
            <a:endParaRPr lang="en-US" sz="984" dirty="0"/>
          </a:p>
          <a:p>
            <a:r>
              <a:rPr lang="en-US" sz="984" dirty="0"/>
              <a:t>A and C</a:t>
            </a:r>
          </a:p>
        </p:txBody>
      </p:sp>
      <p:sp>
        <p:nvSpPr>
          <p:cNvPr id="17" name="Retângulo 16"/>
          <p:cNvSpPr/>
          <p:nvPr/>
        </p:nvSpPr>
        <p:spPr>
          <a:xfrm>
            <a:off x="240027" y="2798909"/>
            <a:ext cx="5788240" cy="249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66"/>
              <a:t>Intrapersonal</a:t>
            </a:r>
          </a:p>
        </p:txBody>
      </p:sp>
      <p:sp>
        <p:nvSpPr>
          <p:cNvPr id="18" name="Retângulo 17"/>
          <p:cNvSpPr/>
          <p:nvPr/>
        </p:nvSpPr>
        <p:spPr>
          <a:xfrm>
            <a:off x="6172274" y="3002983"/>
            <a:ext cx="2422230" cy="403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66" dirty="0"/>
              <a:t>Interpersonal</a:t>
            </a:r>
          </a:p>
        </p:txBody>
      </p:sp>
      <p:sp>
        <p:nvSpPr>
          <p:cNvPr id="24" name="Oval 23"/>
          <p:cNvSpPr/>
          <p:nvPr/>
        </p:nvSpPr>
        <p:spPr>
          <a:xfrm>
            <a:off x="232446" y="3601874"/>
            <a:ext cx="1243981" cy="736268"/>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Volitional controls</a:t>
            </a:r>
          </a:p>
        </p:txBody>
      </p:sp>
      <p:sp>
        <p:nvSpPr>
          <p:cNvPr id="30" name="Oval 29"/>
          <p:cNvSpPr/>
          <p:nvPr/>
        </p:nvSpPr>
        <p:spPr>
          <a:xfrm>
            <a:off x="4419316" y="3628395"/>
            <a:ext cx="1481853" cy="801012"/>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Self-beliefs</a:t>
            </a:r>
          </a:p>
          <a:p>
            <a:pPr algn="ctr"/>
            <a:r>
              <a:rPr lang="en-US" sz="1050" b="1" dirty="0">
                <a:solidFill>
                  <a:schemeClr val="tx1"/>
                </a:solidFill>
              </a:rPr>
              <a:t>Mindsets</a:t>
            </a:r>
          </a:p>
        </p:txBody>
      </p:sp>
      <p:sp>
        <p:nvSpPr>
          <p:cNvPr id="32" name="Oval 31"/>
          <p:cNvSpPr/>
          <p:nvPr/>
        </p:nvSpPr>
        <p:spPr>
          <a:xfrm>
            <a:off x="1628812" y="3601874"/>
            <a:ext cx="1167218" cy="623945"/>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Motivations </a:t>
            </a:r>
          </a:p>
        </p:txBody>
      </p:sp>
      <p:sp>
        <p:nvSpPr>
          <p:cNvPr id="37" name="Oval 36"/>
          <p:cNvSpPr/>
          <p:nvPr/>
        </p:nvSpPr>
        <p:spPr>
          <a:xfrm>
            <a:off x="240027" y="4279441"/>
            <a:ext cx="1236401" cy="473117"/>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Self-Regulation</a:t>
            </a:r>
          </a:p>
        </p:txBody>
      </p:sp>
      <p:sp>
        <p:nvSpPr>
          <p:cNvPr id="38" name="Oval 37"/>
          <p:cNvSpPr/>
          <p:nvPr/>
        </p:nvSpPr>
        <p:spPr>
          <a:xfrm>
            <a:off x="1627422" y="4271849"/>
            <a:ext cx="1168609" cy="550928"/>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Interests</a:t>
            </a:r>
          </a:p>
        </p:txBody>
      </p:sp>
      <p:sp>
        <p:nvSpPr>
          <p:cNvPr id="39" name="Oval 38"/>
          <p:cNvSpPr/>
          <p:nvPr/>
        </p:nvSpPr>
        <p:spPr>
          <a:xfrm>
            <a:off x="4463700" y="4429407"/>
            <a:ext cx="1393084" cy="786739"/>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err="1"/>
              <a:t>Slef</a:t>
            </a:r>
            <a:r>
              <a:rPr lang="en-US" sz="1125" dirty="0"/>
              <a:t> esteem</a:t>
            </a:r>
          </a:p>
        </p:txBody>
      </p:sp>
      <p:sp>
        <p:nvSpPr>
          <p:cNvPr id="40" name="Oval 39"/>
          <p:cNvSpPr/>
          <p:nvPr/>
        </p:nvSpPr>
        <p:spPr>
          <a:xfrm>
            <a:off x="4463700" y="5094963"/>
            <a:ext cx="1393084" cy="786739"/>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a:t>Locus of control</a:t>
            </a:r>
            <a:endParaRPr lang="en-US" sz="1125" dirty="0"/>
          </a:p>
        </p:txBody>
      </p:sp>
      <p:sp>
        <p:nvSpPr>
          <p:cNvPr id="41" name="Oval 40"/>
          <p:cNvSpPr/>
          <p:nvPr/>
        </p:nvSpPr>
        <p:spPr>
          <a:xfrm>
            <a:off x="4463700" y="5796309"/>
            <a:ext cx="1393084" cy="786739"/>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dirty="0"/>
              <a:t>Growth mindset</a:t>
            </a:r>
          </a:p>
        </p:txBody>
      </p:sp>
      <p:sp>
        <p:nvSpPr>
          <p:cNvPr id="25" name="Oval 24"/>
          <p:cNvSpPr/>
          <p:nvPr/>
        </p:nvSpPr>
        <p:spPr>
          <a:xfrm>
            <a:off x="3182914" y="4289313"/>
            <a:ext cx="1236401" cy="473117"/>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Self-Regulation</a:t>
            </a:r>
          </a:p>
        </p:txBody>
      </p:sp>
      <p:sp>
        <p:nvSpPr>
          <p:cNvPr id="26" name="Oval 25"/>
          <p:cNvSpPr/>
          <p:nvPr/>
        </p:nvSpPr>
        <p:spPr>
          <a:xfrm>
            <a:off x="3538283" y="6032121"/>
            <a:ext cx="1168609" cy="550928"/>
          </a:xfrm>
          <a:prstGeom prst="ellipse">
            <a:avLst/>
          </a:prstGeom>
          <a:solidFill>
            <a:schemeClr val="bg1">
              <a:lumMod val="75000"/>
            </a:schemeClr>
          </a:solidFill>
          <a:ln>
            <a:solidFill>
              <a:schemeClr val="accent1"/>
            </a:solidFill>
          </a:ln>
          <a:effectLst>
            <a:glow rad="101600">
              <a:srgbClr val="FF000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Attitudes</a:t>
            </a:r>
          </a:p>
          <a:p>
            <a:pPr algn="ctr"/>
            <a:r>
              <a:rPr lang="en-US" sz="1050" b="1" dirty="0">
                <a:solidFill>
                  <a:schemeClr val="tx1"/>
                </a:solidFill>
              </a:rPr>
              <a:t>Values</a:t>
            </a:r>
          </a:p>
        </p:txBody>
      </p:sp>
      <p:sp>
        <p:nvSpPr>
          <p:cNvPr id="27" name="Retângulo 26"/>
          <p:cNvSpPr/>
          <p:nvPr/>
        </p:nvSpPr>
        <p:spPr>
          <a:xfrm>
            <a:off x="194842" y="3230220"/>
            <a:ext cx="2764257" cy="323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66" dirty="0" err="1"/>
              <a:t>Motiv</a:t>
            </a:r>
            <a:r>
              <a:rPr lang="en-US" sz="1266" dirty="0"/>
              <a:t> e auto </a:t>
            </a:r>
            <a:r>
              <a:rPr lang="en-US" sz="1266" dirty="0" err="1"/>
              <a:t>reg</a:t>
            </a:r>
            <a:endParaRPr lang="en-US" sz="1266" dirty="0"/>
          </a:p>
        </p:txBody>
      </p:sp>
    </p:spTree>
    <p:extLst>
      <p:ext uri="{BB962C8B-B14F-4D97-AF65-F5344CB8AC3E}">
        <p14:creationId xmlns:p14="http://schemas.microsoft.com/office/powerpoint/2010/main" val="28296632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2084438" y="3755924"/>
            <a:ext cx="4935793" cy="2841522"/>
          </a:xfrm>
          <a:prstGeom prst="rect">
            <a:avLst/>
          </a:prstGeom>
          <a:solidFill>
            <a:srgbClr val="00B050">
              <a:alpha val="1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 name="Retângulo 1"/>
          <p:cNvSpPr/>
          <p:nvPr/>
        </p:nvSpPr>
        <p:spPr>
          <a:xfrm>
            <a:off x="796413" y="452284"/>
            <a:ext cx="7393858" cy="3303639"/>
          </a:xfrm>
          <a:prstGeom prst="rect">
            <a:avLst/>
          </a:prstGeom>
          <a:solidFill>
            <a:srgbClr val="FF0000">
              <a:alpha val="3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graphicFrame>
        <p:nvGraphicFramePr>
          <p:cNvPr id="18" name="Diagram 17"/>
          <p:cNvGraphicFramePr/>
          <p:nvPr>
            <p:extLst/>
          </p:nvPr>
        </p:nvGraphicFramePr>
        <p:xfrm>
          <a:off x="511277" y="570272"/>
          <a:ext cx="7968519" cy="5569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aixaDeTexto 6"/>
          <p:cNvSpPr txBox="1"/>
          <p:nvPr/>
        </p:nvSpPr>
        <p:spPr>
          <a:xfrm>
            <a:off x="3717775" y="6184077"/>
            <a:ext cx="1544012" cy="369332"/>
          </a:xfrm>
          <a:prstGeom prst="rect">
            <a:avLst/>
          </a:prstGeom>
          <a:noFill/>
        </p:spPr>
        <p:txBody>
          <a:bodyPr wrap="none" rtlCol="0">
            <a:spAutoFit/>
          </a:bodyPr>
          <a:lstStyle/>
          <a:p>
            <a:r>
              <a:rPr lang="pt-BR" b="1" dirty="0">
                <a:latin typeface="Arial" charset="0"/>
                <a:ea typeface="Arial" charset="0"/>
                <a:cs typeface="Arial" charset="0"/>
              </a:rPr>
              <a:t>Interpessoal</a:t>
            </a:r>
          </a:p>
        </p:txBody>
      </p:sp>
      <p:sp>
        <p:nvSpPr>
          <p:cNvPr id="8" name="CaixaDeTexto 7"/>
          <p:cNvSpPr txBox="1"/>
          <p:nvPr/>
        </p:nvSpPr>
        <p:spPr>
          <a:xfrm>
            <a:off x="359404" y="639098"/>
            <a:ext cx="2261420" cy="707886"/>
          </a:xfrm>
          <a:prstGeom prst="rect">
            <a:avLst/>
          </a:prstGeom>
          <a:solidFill>
            <a:schemeClr val="tx2">
              <a:lumMod val="60000"/>
              <a:lumOff val="40000"/>
            </a:schemeClr>
          </a:solidFill>
        </p:spPr>
        <p:txBody>
          <a:bodyPr wrap="square" rtlCol="0">
            <a:spAutoFit/>
          </a:bodyPr>
          <a:lstStyle/>
          <a:p>
            <a:pPr marL="171450" indent="-171450">
              <a:buFont typeface="Arial" charset="0"/>
              <a:buChar char="•"/>
            </a:pPr>
            <a:r>
              <a:rPr lang="pt-BR" sz="1000" b="1" dirty="0"/>
              <a:t>Auto regulação cognitiva</a:t>
            </a:r>
          </a:p>
          <a:p>
            <a:pPr marL="171450" indent="-171450">
              <a:buFont typeface="Arial" charset="0"/>
              <a:buChar char="•"/>
            </a:pPr>
            <a:r>
              <a:rPr lang="pt-BR" sz="1000" b="1" dirty="0"/>
              <a:t>Comportamento voltado </a:t>
            </a:r>
            <a:r>
              <a:rPr lang="en-US" sz="1000" b="1" dirty="0" err="1"/>
              <a:t>à</a:t>
            </a:r>
            <a:r>
              <a:rPr lang="pt-BR" sz="1000" b="1" dirty="0"/>
              <a:t> tarefa</a:t>
            </a:r>
          </a:p>
          <a:p>
            <a:pPr marL="171450" indent="-171450">
              <a:buFont typeface="Arial" charset="0"/>
              <a:buChar char="•"/>
            </a:pPr>
            <a:r>
              <a:rPr lang="pt-BR" sz="1000" b="1" dirty="0"/>
              <a:t>Motivação para atingir metas com excelência</a:t>
            </a:r>
          </a:p>
        </p:txBody>
      </p:sp>
      <p:sp>
        <p:nvSpPr>
          <p:cNvPr id="10" name="CaixaDeTexto 9"/>
          <p:cNvSpPr txBox="1"/>
          <p:nvPr/>
        </p:nvSpPr>
        <p:spPr>
          <a:xfrm>
            <a:off x="3717775" y="3201926"/>
            <a:ext cx="1544012" cy="369332"/>
          </a:xfrm>
          <a:prstGeom prst="rect">
            <a:avLst/>
          </a:prstGeom>
          <a:noFill/>
        </p:spPr>
        <p:txBody>
          <a:bodyPr wrap="none" rtlCol="0">
            <a:spAutoFit/>
          </a:bodyPr>
          <a:lstStyle/>
          <a:p>
            <a:r>
              <a:rPr lang="pt-BR" b="1" dirty="0">
                <a:latin typeface="Arial" charset="0"/>
                <a:ea typeface="Arial" charset="0"/>
                <a:cs typeface="Arial" charset="0"/>
              </a:rPr>
              <a:t>Intrapessoal</a:t>
            </a:r>
          </a:p>
        </p:txBody>
      </p:sp>
      <p:sp>
        <p:nvSpPr>
          <p:cNvPr id="11" name="CaixaDeTexto 10"/>
          <p:cNvSpPr txBox="1"/>
          <p:nvPr/>
        </p:nvSpPr>
        <p:spPr>
          <a:xfrm>
            <a:off x="3248782" y="307813"/>
            <a:ext cx="2379406" cy="400110"/>
          </a:xfrm>
          <a:prstGeom prst="rect">
            <a:avLst/>
          </a:prstGeom>
          <a:solidFill>
            <a:schemeClr val="accent5">
              <a:lumMod val="40000"/>
              <a:lumOff val="60000"/>
            </a:schemeClr>
          </a:solidFill>
        </p:spPr>
        <p:txBody>
          <a:bodyPr wrap="square" rtlCol="0">
            <a:spAutoFit/>
          </a:bodyPr>
          <a:lstStyle/>
          <a:p>
            <a:pPr marL="171450" indent="-171450">
              <a:buFont typeface="Arial" charset="0"/>
              <a:buChar char="•"/>
            </a:pPr>
            <a:r>
              <a:rPr lang="pt-BR" sz="1000" b="1" dirty="0"/>
              <a:t>Auto regulação afetiva e emocional</a:t>
            </a:r>
          </a:p>
          <a:p>
            <a:pPr marL="171450" indent="-171450">
              <a:buFont typeface="Arial" charset="0"/>
              <a:buChar char="•"/>
            </a:pPr>
            <a:r>
              <a:rPr lang="pt-BR" sz="1000" b="1" dirty="0"/>
              <a:t>Auto confiança e auto estima</a:t>
            </a:r>
          </a:p>
        </p:txBody>
      </p:sp>
      <p:sp>
        <p:nvSpPr>
          <p:cNvPr id="12" name="CaixaDeTexto 11"/>
          <p:cNvSpPr txBox="1"/>
          <p:nvPr/>
        </p:nvSpPr>
        <p:spPr>
          <a:xfrm>
            <a:off x="6044100" y="973376"/>
            <a:ext cx="2720832" cy="553998"/>
          </a:xfrm>
          <a:prstGeom prst="rect">
            <a:avLst/>
          </a:prstGeom>
          <a:solidFill>
            <a:schemeClr val="accent4">
              <a:lumMod val="40000"/>
              <a:lumOff val="60000"/>
            </a:schemeClr>
          </a:solidFill>
        </p:spPr>
        <p:txBody>
          <a:bodyPr wrap="square" rtlCol="0">
            <a:spAutoFit/>
          </a:bodyPr>
          <a:lstStyle/>
          <a:p>
            <a:pPr marL="171450" indent="-171450">
              <a:buFont typeface="Arial" charset="0"/>
              <a:buChar char="•"/>
            </a:pPr>
            <a:r>
              <a:rPr lang="pt-BR" sz="1000" b="1" dirty="0"/>
              <a:t>Motivação e interesse para aprender e criar</a:t>
            </a:r>
          </a:p>
          <a:p>
            <a:pPr marL="171450" indent="-171450">
              <a:buFont typeface="Arial" charset="0"/>
              <a:buChar char="•"/>
            </a:pPr>
            <a:r>
              <a:rPr lang="pt-BR" sz="1000" b="1" dirty="0"/>
              <a:t>Pensamento crítico</a:t>
            </a:r>
          </a:p>
          <a:p>
            <a:pPr marL="171450" indent="-171450">
              <a:buFont typeface="Arial" charset="0"/>
              <a:buChar char="•"/>
            </a:pPr>
            <a:r>
              <a:rPr lang="pt-BR" sz="1000" b="1" dirty="0"/>
              <a:t>Criatividade</a:t>
            </a:r>
          </a:p>
        </p:txBody>
      </p:sp>
      <p:sp>
        <p:nvSpPr>
          <p:cNvPr id="13" name="CaixaDeTexto 12"/>
          <p:cNvSpPr txBox="1"/>
          <p:nvPr/>
        </p:nvSpPr>
        <p:spPr>
          <a:xfrm>
            <a:off x="951534" y="6140040"/>
            <a:ext cx="2261420" cy="553998"/>
          </a:xfrm>
          <a:prstGeom prst="rect">
            <a:avLst/>
          </a:prstGeom>
          <a:solidFill>
            <a:schemeClr val="accent6">
              <a:lumMod val="40000"/>
              <a:lumOff val="60000"/>
            </a:schemeClr>
          </a:solidFill>
        </p:spPr>
        <p:txBody>
          <a:bodyPr wrap="square" rtlCol="0">
            <a:spAutoFit/>
          </a:bodyPr>
          <a:lstStyle/>
          <a:p>
            <a:pPr marL="171450" indent="-171450">
              <a:buFont typeface="Arial" charset="0"/>
              <a:buChar char="•"/>
            </a:pPr>
            <a:r>
              <a:rPr lang="pt-BR" sz="1000" b="1" dirty="0"/>
              <a:t>Expressão de energia</a:t>
            </a:r>
          </a:p>
          <a:p>
            <a:pPr marL="171450" indent="-171450">
              <a:buFont typeface="Arial" charset="0"/>
              <a:buChar char="•"/>
            </a:pPr>
            <a:r>
              <a:rPr lang="pt-BR" sz="1000" b="1" dirty="0"/>
              <a:t>Poder social e influencia</a:t>
            </a:r>
          </a:p>
          <a:p>
            <a:pPr marL="171450" indent="-171450">
              <a:buFont typeface="Arial" charset="0"/>
              <a:buChar char="•"/>
            </a:pPr>
            <a:r>
              <a:rPr lang="pt-BR" sz="1000" b="1" dirty="0"/>
              <a:t>Liderança</a:t>
            </a:r>
          </a:p>
        </p:txBody>
      </p:sp>
      <p:sp>
        <p:nvSpPr>
          <p:cNvPr id="14" name="CaixaDeTexto 13"/>
          <p:cNvSpPr txBox="1"/>
          <p:nvPr/>
        </p:nvSpPr>
        <p:spPr>
          <a:xfrm>
            <a:off x="6046836" y="6140040"/>
            <a:ext cx="2261420" cy="553998"/>
          </a:xfrm>
          <a:prstGeom prst="rect">
            <a:avLst/>
          </a:prstGeom>
          <a:solidFill>
            <a:schemeClr val="accent3">
              <a:lumMod val="40000"/>
              <a:lumOff val="60000"/>
            </a:schemeClr>
          </a:solidFill>
        </p:spPr>
        <p:txBody>
          <a:bodyPr wrap="square" rtlCol="0">
            <a:spAutoFit/>
          </a:bodyPr>
          <a:lstStyle/>
          <a:p>
            <a:pPr marL="171450" indent="-171450">
              <a:buFont typeface="Arial" charset="0"/>
              <a:buChar char="•"/>
            </a:pPr>
            <a:r>
              <a:rPr lang="pt-BR" sz="1000" b="1" dirty="0"/>
              <a:t>Relacionamento interpessoal</a:t>
            </a:r>
          </a:p>
          <a:p>
            <a:pPr marL="171450" indent="-171450">
              <a:buFont typeface="Arial" charset="0"/>
              <a:buChar char="•"/>
            </a:pPr>
            <a:r>
              <a:rPr lang="pt-BR" sz="1000" b="1" dirty="0"/>
              <a:t>Colaboração</a:t>
            </a:r>
          </a:p>
          <a:p>
            <a:pPr marL="171450" indent="-171450">
              <a:buFont typeface="Arial" charset="0"/>
              <a:buChar char="•"/>
            </a:pPr>
            <a:r>
              <a:rPr lang="pt-BR" sz="1000" b="1" dirty="0"/>
              <a:t>Sensibilidade social</a:t>
            </a:r>
          </a:p>
        </p:txBody>
      </p:sp>
    </p:spTree>
    <p:extLst>
      <p:ext uri="{BB962C8B-B14F-4D97-AF65-F5344CB8AC3E}">
        <p14:creationId xmlns:p14="http://schemas.microsoft.com/office/powerpoint/2010/main" val="39250248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Exemplo SPSS</a:t>
            </a:r>
            <a:endParaRPr lang="en-US" dirty="0"/>
          </a:p>
        </p:txBody>
      </p:sp>
      <p:sp>
        <p:nvSpPr>
          <p:cNvPr id="4" name="Rectangle 3"/>
          <p:cNvSpPr/>
          <p:nvPr/>
        </p:nvSpPr>
        <p:spPr>
          <a:xfrm>
            <a:off x="4427984" y="2006842"/>
            <a:ext cx="2340260" cy="9001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Univ</a:t>
            </a:r>
            <a:r>
              <a:rPr lang="en-US" dirty="0"/>
              <a:t> </a:t>
            </a:r>
            <a:r>
              <a:rPr lang="en-US" dirty="0" err="1"/>
              <a:t>Pública</a:t>
            </a:r>
            <a:r>
              <a:rPr lang="en-US" dirty="0"/>
              <a:t> </a:t>
            </a:r>
            <a:r>
              <a:rPr lang="en-US" dirty="0" err="1"/>
              <a:t>vs</a:t>
            </a:r>
            <a:r>
              <a:rPr lang="en-US" dirty="0"/>
              <a:t> </a:t>
            </a:r>
            <a:r>
              <a:rPr lang="en-US" dirty="0" err="1"/>
              <a:t>Privada</a:t>
            </a:r>
            <a:endParaRPr lang="en-US" dirty="0"/>
          </a:p>
        </p:txBody>
      </p:sp>
      <p:sp>
        <p:nvSpPr>
          <p:cNvPr id="5" name="Rectangle 4"/>
          <p:cNvSpPr/>
          <p:nvPr/>
        </p:nvSpPr>
        <p:spPr>
          <a:xfrm>
            <a:off x="4427984" y="4508033"/>
            <a:ext cx="2340260" cy="900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ENADE</a:t>
            </a:r>
          </a:p>
        </p:txBody>
      </p:sp>
      <p:cxnSp>
        <p:nvCxnSpPr>
          <p:cNvPr id="8" name="Straight Arrow Connector 7"/>
          <p:cNvCxnSpPr>
            <a:endCxn id="5" idx="0"/>
          </p:cNvCxnSpPr>
          <p:nvPr/>
        </p:nvCxnSpPr>
        <p:spPr>
          <a:xfrm>
            <a:off x="5580112" y="2906942"/>
            <a:ext cx="18002" cy="16010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ectangle 9"/>
          <p:cNvSpPr/>
          <p:nvPr/>
        </p:nvSpPr>
        <p:spPr>
          <a:xfrm>
            <a:off x="1115616" y="3104964"/>
            <a:ext cx="2340260" cy="9001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Recursos</a:t>
            </a:r>
            <a:r>
              <a:rPr lang="en-US" dirty="0"/>
              <a:t> </a:t>
            </a:r>
            <a:r>
              <a:rPr lang="en-US" dirty="0" err="1"/>
              <a:t>cognitivos</a:t>
            </a:r>
            <a:r>
              <a:rPr lang="en-US" dirty="0"/>
              <a:t> </a:t>
            </a:r>
            <a:r>
              <a:rPr lang="en-US" dirty="0" err="1"/>
              <a:t>prévios</a:t>
            </a:r>
            <a:r>
              <a:rPr lang="en-US" dirty="0"/>
              <a:t> (ENEM)</a:t>
            </a:r>
          </a:p>
        </p:txBody>
      </p:sp>
      <p:cxnSp>
        <p:nvCxnSpPr>
          <p:cNvPr id="12" name="Straight Arrow Connector 11"/>
          <p:cNvCxnSpPr/>
          <p:nvPr/>
        </p:nvCxnSpPr>
        <p:spPr>
          <a:xfrm flipV="1">
            <a:off x="3455876" y="2564904"/>
            <a:ext cx="972108" cy="9361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endCxn id="5" idx="1"/>
          </p:cNvCxnSpPr>
          <p:nvPr/>
        </p:nvCxnSpPr>
        <p:spPr>
          <a:xfrm>
            <a:off x="3455876" y="3717032"/>
            <a:ext cx="972108" cy="124105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21211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Exemplo AMOS</a:t>
            </a:r>
            <a:endParaRPr lang="en-US" dirty="0"/>
          </a:p>
        </p:txBody>
      </p:sp>
      <p:pic>
        <p:nvPicPr>
          <p:cNvPr id="4" name="Picture 3"/>
          <p:cNvPicPr>
            <a:picLocks noChangeAspect="1"/>
          </p:cNvPicPr>
          <p:nvPr/>
        </p:nvPicPr>
        <p:blipFill>
          <a:blip r:embed="rId2"/>
          <a:stretch>
            <a:fillRect/>
          </a:stretch>
        </p:blipFill>
        <p:spPr>
          <a:xfrm>
            <a:off x="2352844" y="1463487"/>
            <a:ext cx="4438311" cy="5341243"/>
          </a:xfrm>
          <a:prstGeom prst="rect">
            <a:avLst/>
          </a:prstGeom>
        </p:spPr>
      </p:pic>
    </p:spTree>
    <p:extLst>
      <p:ext uri="{BB962C8B-B14F-4D97-AF65-F5344CB8AC3E}">
        <p14:creationId xmlns:p14="http://schemas.microsoft.com/office/powerpoint/2010/main" val="3961883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B2257345-4004-844B-AC75-88DE75C61471}"/>
              </a:ext>
            </a:extLst>
          </p:cNvPr>
          <p:cNvPicPr>
            <a:picLocks noChangeAspect="1"/>
          </p:cNvPicPr>
          <p:nvPr/>
        </p:nvPicPr>
        <p:blipFill>
          <a:blip r:embed="rId2"/>
          <a:stretch>
            <a:fillRect/>
          </a:stretch>
        </p:blipFill>
        <p:spPr>
          <a:xfrm>
            <a:off x="127000" y="685800"/>
            <a:ext cx="8890000" cy="5486400"/>
          </a:xfrm>
          <a:prstGeom prst="rect">
            <a:avLst/>
          </a:prstGeom>
        </p:spPr>
      </p:pic>
    </p:spTree>
    <p:extLst>
      <p:ext uri="{BB962C8B-B14F-4D97-AF65-F5344CB8AC3E}">
        <p14:creationId xmlns:p14="http://schemas.microsoft.com/office/powerpoint/2010/main" val="3983797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20573" y="152636"/>
            <a:ext cx="7272808" cy="60934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3608" y="296652"/>
            <a:ext cx="7092788" cy="6190713"/>
          </a:xfrm>
          <a:prstGeom prst="rect">
            <a:avLst/>
          </a:prstGeom>
        </p:spPr>
      </p:pic>
    </p:spTree>
    <p:extLst>
      <p:ext uri="{BB962C8B-B14F-4D97-AF65-F5344CB8AC3E}">
        <p14:creationId xmlns:p14="http://schemas.microsoft.com/office/powerpoint/2010/main" val="224347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1594</Words>
  <Application>Microsoft Macintosh PowerPoint</Application>
  <PresentationFormat>Apresentação na tela (4:3)</PresentationFormat>
  <Paragraphs>309</Paragraphs>
  <Slides>67</Slides>
  <Notes>25</Notes>
  <HiddenSlides>0</HiddenSlides>
  <MMClips>0</MMClips>
  <ScaleCrop>false</ScaleCrop>
  <HeadingPairs>
    <vt:vector size="8" baseType="variant">
      <vt:variant>
        <vt:lpstr>Fontes usadas</vt:lpstr>
      </vt:variant>
      <vt:variant>
        <vt:i4>7</vt:i4>
      </vt:variant>
      <vt:variant>
        <vt:lpstr>Tema</vt:lpstr>
      </vt:variant>
      <vt:variant>
        <vt:i4>1</vt:i4>
      </vt:variant>
      <vt:variant>
        <vt:lpstr>Servidores OLE inseridos</vt:lpstr>
      </vt:variant>
      <vt:variant>
        <vt:i4>1</vt:i4>
      </vt:variant>
      <vt:variant>
        <vt:lpstr>Títulos de slides</vt:lpstr>
      </vt:variant>
      <vt:variant>
        <vt:i4>67</vt:i4>
      </vt:variant>
    </vt:vector>
  </HeadingPairs>
  <TitlesOfParts>
    <vt:vector size="76" baseType="lpstr">
      <vt:lpstr>Arial</vt:lpstr>
      <vt:lpstr>Calibri</vt:lpstr>
      <vt:lpstr>Chevin Pro ExtraBold</vt:lpstr>
      <vt:lpstr>Chevin Pro Light</vt:lpstr>
      <vt:lpstr>Chevin Pro Medium</vt:lpstr>
      <vt:lpstr>TimesLTStd</vt:lpstr>
      <vt:lpstr>Wingdings</vt:lpstr>
      <vt:lpstr>Tema do Office</vt:lpstr>
      <vt:lpstr>Slide do think-cell</vt:lpstr>
      <vt:lpstr>Regressão Múltipla</vt:lpstr>
      <vt:lpstr>Regressão Múltipla</vt:lpstr>
      <vt:lpstr>Apresentação do PowerPoint</vt:lpstr>
      <vt:lpstr>Exemplo de Regressão Múltipla</vt:lpstr>
      <vt:lpstr>Visualizando correlações de mais de duas variáveis </vt:lpstr>
      <vt:lpstr>Apresentação do PowerPoint</vt:lpstr>
      <vt:lpstr>Apresentação do PowerPoint</vt:lpstr>
      <vt:lpstr>Apresentação do PowerPoint</vt:lpstr>
      <vt:lpstr>Apresentação do PowerPoint</vt:lpstr>
      <vt:lpstr>Apresentação do PowerPoint</vt:lpstr>
      <vt:lpstr>Apresentação do PowerPoint</vt:lpstr>
      <vt:lpstr>Qual a capacidade preditiva de múltiplas VI’s ?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Para maximizar a previsão</vt:lpstr>
      <vt:lpstr>Correlação parcial</vt:lpstr>
      <vt:lpstr>Definição ..</vt:lpstr>
      <vt:lpstr>Conceitos</vt:lpstr>
      <vt:lpstr>Apresentação do PowerPoint</vt:lpstr>
      <vt:lpstr>r Parcial e Semiparcial</vt:lpstr>
      <vt:lpstr>r Parcial e Semiparcial</vt:lpstr>
      <vt:lpstr>r Ordem 0 (Full), Parcial e Semiparcial</vt:lpstr>
      <vt:lpstr>r total /Ordem 0 (Full), Parcial e Semiparcial</vt:lpstr>
      <vt:lpstr>3 tipos de regressão</vt:lpstr>
      <vt:lpstr>Visualizando métodos de entrada</vt:lpstr>
      <vt:lpstr>Padrão/Standard/Regressão Simultânea</vt:lpstr>
      <vt:lpstr>Padrão/Standard/Regressão Simultânea</vt:lpstr>
      <vt:lpstr>Padrão/Standard/Regressão Simultânea</vt:lpstr>
      <vt:lpstr>Padrão/Standard/Regressão Simultânea</vt:lpstr>
      <vt:lpstr>Padrão/Standard/Regressão Simultânea</vt:lpstr>
      <vt:lpstr>Regressão Hierárquica/Sequencial</vt:lpstr>
      <vt:lpstr>Regressão Hierárquica/Sequencial</vt:lpstr>
      <vt:lpstr>Regressão Hierárquica/Sequencial</vt:lpstr>
      <vt:lpstr>Regressão Hierárquica/Sequencial</vt:lpstr>
      <vt:lpstr>Regressão Estatística por Passos</vt:lpstr>
      <vt:lpstr>Regressão Estatística por Passos</vt:lpstr>
      <vt:lpstr>Regressão Estatística por Passos</vt:lpstr>
      <vt:lpstr>Regressão Estatística por Passos</vt:lpstr>
      <vt:lpstr>3 Tipos principais de Regressão</vt:lpstr>
      <vt:lpstr>Exercício 3</vt:lpstr>
      <vt:lpstr>Paradoxo da colinearidade</vt:lpstr>
      <vt:lpstr>Paradoxo de Simpsom</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Slides adicionais</vt:lpstr>
      <vt:lpstr>Apresentação do PowerPoint</vt:lpstr>
      <vt:lpstr>Apresentação do PowerPoint</vt:lpstr>
      <vt:lpstr>Apresentação do PowerPoint</vt:lpstr>
      <vt:lpstr>Apresentação do PowerPoint</vt:lpstr>
      <vt:lpstr>Exemplo SPSS</vt:lpstr>
      <vt:lpstr>Exemplo AMOS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Regressão Múltipla</dc:title>
  <dc:creator>Ricardo Primi</dc:creator>
  <cp:lastModifiedBy>Ricardo Primi</cp:lastModifiedBy>
  <cp:revision>1</cp:revision>
  <dcterms:created xsi:type="dcterms:W3CDTF">2019-04-14T20:30:52Z</dcterms:created>
  <dcterms:modified xsi:type="dcterms:W3CDTF">2019-04-14T20:31:07Z</dcterms:modified>
</cp:coreProperties>
</file>